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20.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slideMasters/_rels/slideMaster20.xml.rels" ContentType="application/vnd.openxmlformats-package.relationships+xml"/>
  <Override PartName="/ppt/slideMasters/_rels/slideMaster7.xml.rels" ContentType="application/vnd.openxmlformats-package.relationships+xml"/>
  <Override PartName="/ppt/slideMasters/_rels/slideMaster3.xml.rels" ContentType="application/vnd.openxmlformats-package.relationships+xml"/>
  <Override PartName="/ppt/slideMasters/_rels/slideMaster4.xml.rels" ContentType="application/vnd.openxmlformats-package.relationships+xml"/>
  <Override PartName="/ppt/slideMasters/_rels/slideMaster5.xml.rels" ContentType="application/vnd.openxmlformats-package.relationships+xml"/>
  <Override PartName="/ppt/slideMasters/_rels/slideMaster6.xml.rels" ContentType="application/vnd.openxmlformats-package.relationships+xml"/>
  <Override PartName="/ppt/slideMasters/_rels/slideMaster8.xml.rels" ContentType="application/vnd.openxmlformats-package.relationships+xml"/>
  <Override PartName="/ppt/slideMasters/_rels/slideMaster9.xml.rels" ContentType="application/vnd.openxmlformats-package.relationships+xml"/>
  <Override PartName="/ppt/slideMasters/_rels/slideMaster10.xml.rels" ContentType="application/vnd.openxmlformats-package.relationships+xml"/>
  <Override PartName="/ppt/slideMasters/_rels/slideMaster11.xml.rels" ContentType="application/vnd.openxmlformats-package.relationships+xml"/>
  <Override PartName="/ppt/slideMasters/_rels/slideMaster12.xml.rels" ContentType="application/vnd.openxmlformats-package.relationships+xml"/>
  <Override PartName="/ppt/slideMasters/_rels/slideMaster13.xml.rels" ContentType="application/vnd.openxmlformats-package.relationships+xml"/>
  <Override PartName="/ppt/slideMasters/_rels/slideMaster14.xml.rels" ContentType="application/vnd.openxmlformats-package.relationships+xml"/>
  <Override PartName="/ppt/slideMasters/_rels/slideMaster15.xml.rels" ContentType="application/vnd.openxmlformats-package.relationships+xml"/>
  <Override PartName="/ppt/slideMasters/_rels/slideMaster16.xml.rels" ContentType="application/vnd.openxmlformats-package.relationships+xml"/>
  <Override PartName="/ppt/slideMasters/_rels/slideMaster17.xml.rels" ContentType="application/vnd.openxmlformats-package.relationships+xml"/>
  <Override PartName="/ppt/slideMasters/_rels/slideMaster18.xml.rels" ContentType="application/vnd.openxmlformats-package.relationships+xml"/>
  <Override PartName="/ppt/slideMasters/_rels/slideMaster19.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slideLayouts/_rels/slideLayout25.xml.rels" ContentType="application/vnd.openxmlformats-package.relationships+xml"/>
  <Override PartName="/ppt/slideLayouts/_rels/slideLayout26.xml.rels" ContentType="application/vnd.openxmlformats-package.relationships+xml"/>
  <Override PartName="/ppt/slideLayouts/_rels/slideLayout27.xml.rels" ContentType="application/vnd.openxmlformats-package.relationships+xml"/>
  <Override PartName="/ppt/_rels/presentation.xml.rels" ContentType="application/vnd.openxmlformats-package.relationships+xml"/>
  <Override PartName="/ppt/slides/slide1.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21.xml" ContentType="application/vnd.openxmlformats-officedocument.presentationml.slide+xml"/>
  <Override PartName="/ppt/slides/slide4.xml" ContentType="application/vnd.openxmlformats-officedocument.presentationml.slide+xml"/>
  <Override PartName="/ppt/slides/slide22.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s/slide24.xml" ContentType="application/vnd.openxmlformats-officedocument.presentationml.slide+xml"/>
  <Override PartName="/ppt/slides/slide8.xml" ContentType="application/vnd.openxmlformats-officedocument.presentationml.slide+xml"/>
  <Override PartName="/ppt/slides/slide25.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_rels/slide1.xml.rels" ContentType="application/vnd.openxmlformats-package.relationships+xml"/>
  <Override PartName="/ppt/slides/_rels/slide22.xml.rels" ContentType="application/vnd.openxmlformats-package.relationships+xml"/>
  <Override PartName="/ppt/slides/_rels/slide2.xml.rels" ContentType="application/vnd.openxmlformats-package.relationships+xml"/>
  <Override PartName="/ppt/slides/_rels/slide20.xml.rels" ContentType="application/vnd.openxmlformats-package.relationships+xml"/>
  <Override PartName="/ppt/slides/_rels/slide3.xml.rels" ContentType="application/vnd.openxmlformats-package.relationships+xml"/>
  <Override PartName="/ppt/slides/_rels/slide21.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23.xml.rels" ContentType="application/vnd.openxmlformats-package.relationships+xml"/>
  <Override PartName="/ppt/slides/_rels/slide6.xml.rels" ContentType="application/vnd.openxmlformats-package.relationships+xml"/>
  <Override PartName="/ppt/slides/_rels/slide24.xml.rels" ContentType="application/vnd.openxmlformats-package.relationships+xml"/>
  <Override PartName="/ppt/slides/_rels/slide7.xml.rels" ContentType="application/vnd.openxmlformats-package.relationships+xml"/>
  <Override PartName="/ppt/slides/_rels/slide25.xml.rels" ContentType="application/vnd.openxmlformats-package.relationships+xml"/>
  <Override PartName="/ppt/slides/_rels/slide8.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presProps.xml" ContentType="application/vnd.openxmlformats-officedocument.presentationml.presProps+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media21.avi" ContentType="video/x-msvideo"/>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2.png" ContentType="image/png"/>
  <Override PartName="/ppt/media/image20.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50" r:id="rId3"/>
    <p:sldMasterId id="2147483652" r:id="rId4"/>
    <p:sldMasterId id="2147483654" r:id="rId5"/>
    <p:sldMasterId id="2147483656" r:id="rId6"/>
    <p:sldMasterId id="2147483658" r:id="rId7"/>
    <p:sldMasterId id="2147483660" r:id="rId8"/>
    <p:sldMasterId id="2147483662" r:id="rId9"/>
    <p:sldMasterId id="2147483664" r:id="rId10"/>
    <p:sldMasterId id="2147483673" r:id="rId11"/>
    <p:sldMasterId id="2147483675" r:id="rId12"/>
    <p:sldMasterId id="2147483677" r:id="rId13"/>
    <p:sldMasterId id="2147483679" r:id="rId14"/>
    <p:sldMasterId id="2147483681" r:id="rId15"/>
    <p:sldMasterId id="2147483683" r:id="rId16"/>
    <p:sldMasterId id="2147483685" r:id="rId17"/>
    <p:sldMasterId id="2147483687" r:id="rId18"/>
    <p:sldMasterId id="2147483689" r:id="rId19"/>
    <p:sldMasterId id="2147483691" r:id="rId20"/>
    <p:sldMasterId id="2147483693" r:id="rId21"/>
  </p:sldMasterIdLst>
  <p:sldIdLst>
    <p:sldId id="256" r:id="rId22"/>
    <p:sldId id="257" r:id="rId23"/>
    <p:sldId id="258" r:id="rId24"/>
    <p:sldId id="259" r:id="rId25"/>
    <p:sldId id="260" r:id="rId26"/>
    <p:sldId id="261" r:id="rId27"/>
    <p:sldId id="262" r:id="rId28"/>
    <p:sldId id="263" r:id="rId29"/>
    <p:sldId id="264" r:id="rId30"/>
    <p:sldId id="265" r:id="rId31"/>
    <p:sldId id="266" r:id="rId32"/>
    <p:sldId id="267" r:id="rId33"/>
    <p:sldId id="268" r:id="rId34"/>
    <p:sldId id="269" r:id="rId35"/>
    <p:sldId id="270" r:id="rId36"/>
    <p:sldId id="271" r:id="rId37"/>
    <p:sldId id="272" r:id="rId38"/>
    <p:sldId id="273" r:id="rId39"/>
    <p:sldId id="274" r:id="rId40"/>
    <p:sldId id="275" r:id="rId41"/>
    <p:sldId id="276" r:id="rId42"/>
    <p:sldId id="277" r:id="rId43"/>
    <p:sldId id="278" r:id="rId44"/>
    <p:sldId id="279" r:id="rId45"/>
    <p:sldId id="280" r:id="rId46"/>
  </p:sldIdLst>
  <p:sldSz cx="12192000" cy="6858000"/>
  <p:notesSz cx="7559675" cy="10691813"/>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Master" Target="slideMasters/slideMaster8.xml"/><Relationship Id="rId10" Type="http://schemas.openxmlformats.org/officeDocument/2006/relationships/slideMaster" Target="slideMasters/slideMaster9.xml"/><Relationship Id="rId11" Type="http://schemas.openxmlformats.org/officeDocument/2006/relationships/slideMaster" Target="slideMasters/slideMaster10.xml"/><Relationship Id="rId12" Type="http://schemas.openxmlformats.org/officeDocument/2006/relationships/slideMaster" Target="slideMasters/slideMaster11.xml"/><Relationship Id="rId13" Type="http://schemas.openxmlformats.org/officeDocument/2006/relationships/slideMaster" Target="slideMasters/slideMaster12.xml"/><Relationship Id="rId14" Type="http://schemas.openxmlformats.org/officeDocument/2006/relationships/slideMaster" Target="slideMasters/slideMaster13.xml"/><Relationship Id="rId15" Type="http://schemas.openxmlformats.org/officeDocument/2006/relationships/slideMaster" Target="slideMasters/slideMaster14.xml"/><Relationship Id="rId16" Type="http://schemas.openxmlformats.org/officeDocument/2006/relationships/slideMaster" Target="slideMasters/slideMaster15.xml"/><Relationship Id="rId17" Type="http://schemas.openxmlformats.org/officeDocument/2006/relationships/slideMaster" Target="slideMasters/slideMaster16.xml"/><Relationship Id="rId18" Type="http://schemas.openxmlformats.org/officeDocument/2006/relationships/slideMaster" Target="slideMasters/slideMaster17.xml"/><Relationship Id="rId19" Type="http://schemas.openxmlformats.org/officeDocument/2006/relationships/slideMaster" Target="slideMasters/slideMaster18.xml"/><Relationship Id="rId20" Type="http://schemas.openxmlformats.org/officeDocument/2006/relationships/slideMaster" Target="slideMasters/slideMaster19.xml"/><Relationship Id="rId21" Type="http://schemas.openxmlformats.org/officeDocument/2006/relationships/slideMaster" Target="slideMasters/slideMaster20.xml"/><Relationship Id="rId22" Type="http://schemas.openxmlformats.org/officeDocument/2006/relationships/slide" Target="slides/slide1.xml"/><Relationship Id="rId23" Type="http://schemas.openxmlformats.org/officeDocument/2006/relationships/slide" Target="slides/slide2.xml"/><Relationship Id="rId24" Type="http://schemas.openxmlformats.org/officeDocument/2006/relationships/slide" Target="slides/slide3.xml"/><Relationship Id="rId25" Type="http://schemas.openxmlformats.org/officeDocument/2006/relationships/slide" Target="slides/slide4.xml"/><Relationship Id="rId26" Type="http://schemas.openxmlformats.org/officeDocument/2006/relationships/slide" Target="slides/slide5.xml"/><Relationship Id="rId27" Type="http://schemas.openxmlformats.org/officeDocument/2006/relationships/slide" Target="slides/slide6.xml"/><Relationship Id="rId28" Type="http://schemas.openxmlformats.org/officeDocument/2006/relationships/slide" Target="slides/slide7.xml"/><Relationship Id="rId29" Type="http://schemas.openxmlformats.org/officeDocument/2006/relationships/slide" Target="slides/slide8.xml"/><Relationship Id="rId30" Type="http://schemas.openxmlformats.org/officeDocument/2006/relationships/slide" Target="slides/slide9.xml"/><Relationship Id="rId31" Type="http://schemas.openxmlformats.org/officeDocument/2006/relationships/slide" Target="slides/slide10.xml"/><Relationship Id="rId32" Type="http://schemas.openxmlformats.org/officeDocument/2006/relationships/slide" Target="slides/slide11.xml"/><Relationship Id="rId33" Type="http://schemas.openxmlformats.org/officeDocument/2006/relationships/slide" Target="slides/slide12.xml"/><Relationship Id="rId34" Type="http://schemas.openxmlformats.org/officeDocument/2006/relationships/slide" Target="slides/slide13.xml"/><Relationship Id="rId35" Type="http://schemas.openxmlformats.org/officeDocument/2006/relationships/slide" Target="slides/slide14.xml"/><Relationship Id="rId36" Type="http://schemas.openxmlformats.org/officeDocument/2006/relationships/slide" Target="slides/slide15.xml"/><Relationship Id="rId37" Type="http://schemas.openxmlformats.org/officeDocument/2006/relationships/slide" Target="slides/slide16.xml"/><Relationship Id="rId38" Type="http://schemas.openxmlformats.org/officeDocument/2006/relationships/slide" Target="slides/slide17.xml"/><Relationship Id="rId39" Type="http://schemas.openxmlformats.org/officeDocument/2006/relationships/slide" Target="slides/slide18.xml"/><Relationship Id="rId40" Type="http://schemas.openxmlformats.org/officeDocument/2006/relationships/slide" Target="slides/slide19.xml"/><Relationship Id="rId41" Type="http://schemas.openxmlformats.org/officeDocument/2006/relationships/slide" Target="slides/slide20.xml"/><Relationship Id="rId42" Type="http://schemas.openxmlformats.org/officeDocument/2006/relationships/slide" Target="slides/slide21.xml"/><Relationship Id="rId43" Type="http://schemas.openxmlformats.org/officeDocument/2006/relationships/slide" Target="slides/slide22.xml"/><Relationship Id="rId44" Type="http://schemas.openxmlformats.org/officeDocument/2006/relationships/slide" Target="slides/slide23.xml"/><Relationship Id="rId45" Type="http://schemas.openxmlformats.org/officeDocument/2006/relationships/slide" Target="slides/slide24.xml"/><Relationship Id="rId46" Type="http://schemas.openxmlformats.org/officeDocument/2006/relationships/slide" Target="slides/slide25.xml"/><Relationship Id="rId47"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8.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9.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20.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9.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Başlık Slaydı">
    <p:spTree>
      <p:nvGrpSpPr>
        <p:cNvPr id="1" name=""/>
        <p:cNvGrpSpPr/>
        <p:nvPr/>
      </p:nvGrpSpPr>
      <p:grpSpPr>
        <a:xfrm>
          <a:off x="0" y="0"/>
          <a:ext cx="0" cy="0"/>
          <a:chOff x="0" y="0"/>
          <a:chExt cx="0" cy="0"/>
        </a:xfrm>
      </p:grpSpPr>
      <p:sp>
        <p:nvSpPr>
          <p:cNvPr id="33" name="PlaceHolder 1"/>
          <p:cNvSpPr>
            <a:spLocks noGrp="1"/>
          </p:cNvSpPr>
          <p:nvPr>
            <p:ph type="title"/>
          </p:nvPr>
        </p:nvSpPr>
        <p:spPr>
          <a:xfrm>
            <a:off x="2593080" y="624240"/>
            <a:ext cx="8911080" cy="1280160"/>
          </a:xfrm>
          <a:prstGeom prst="rect">
            <a:avLst/>
          </a:prstGeom>
          <a:noFill/>
          <a:ln w="0">
            <a:noFill/>
          </a:ln>
        </p:spPr>
        <p:txBody>
          <a:bodyPr lIns="0" rIns="0" tIns="0" bIns="0" anchor="ctr">
            <a:noAutofit/>
          </a:bodyPr>
          <a:p>
            <a:pPr indent="0" algn="ctr">
              <a:buNone/>
            </a:pPr>
            <a:endParaRPr b="0" lang="tr-TR" sz="4400" strike="noStrike" u="none">
              <a:solidFill>
                <a:srgbClr val="000000"/>
              </a:solidFill>
              <a:uFillTx/>
              <a:latin typeface="Arial"/>
            </a:endParaRPr>
          </a:p>
        </p:txBody>
      </p:sp>
      <p:sp>
        <p:nvSpPr>
          <p:cNvPr id="34" name="PlaceHolder 2"/>
          <p:cNvSpPr>
            <a:spLocks noGrp="1"/>
          </p:cNvSpPr>
          <p:nvPr>
            <p:ph type="subTitle"/>
          </p:nvPr>
        </p:nvSpPr>
        <p:spPr>
          <a:xfrm>
            <a:off x="2589120" y="2133720"/>
            <a:ext cx="8914680" cy="3776760"/>
          </a:xfrm>
          <a:prstGeom prst="rect">
            <a:avLst/>
          </a:prstGeom>
          <a:noFill/>
          <a:ln w="0">
            <a:noFill/>
          </a:ln>
        </p:spPr>
        <p:txBody>
          <a:bodyPr lIns="0" rIns="0" tIns="0" bIns="0" anchor="ctr">
            <a:noAutofit/>
          </a:bodyPr>
          <a:p>
            <a:pPr indent="0" algn="ctr">
              <a:buNone/>
            </a:pPr>
            <a:endParaRPr b="0" lang="tr-TR" sz="3200" strike="noStrike" u="none">
              <a:solidFill>
                <a:srgbClr val="000000"/>
              </a:solidFill>
              <a:uFillTx/>
              <a:latin typeface="Arial"/>
            </a:endParaRPr>
          </a:p>
        </p:txBody>
      </p:sp>
      <p:sp>
        <p:nvSpPr>
          <p:cNvPr id="4" name="PlaceHolder 3"/>
          <p:cNvSpPr>
            <a:spLocks noGrp="1"/>
          </p:cNvSpPr>
          <p:nvPr>
            <p:ph type="ftr" idx="1"/>
          </p:nvPr>
        </p:nvSpPr>
        <p:spPr/>
        <p:txBody>
          <a:bodyPr/>
          <a:p>
            <a:r>
              <a:t>Footer</a:t>
            </a:r>
          </a:p>
        </p:txBody>
      </p:sp>
      <p:sp>
        <p:nvSpPr>
          <p:cNvPr id="5" name="PlaceHolder 4"/>
          <p:cNvSpPr>
            <a:spLocks noGrp="1"/>
          </p:cNvSpPr>
          <p:nvPr>
            <p:ph type="sldNum" idx="2"/>
          </p:nvPr>
        </p:nvSpPr>
        <p:spPr/>
        <p:txBody>
          <a:bodyPr/>
          <a:p>
            <a:fld id="{C80059B9-0D8D-4C87-AC7D-CA5A9ECD1314}" type="slidenum">
              <a:t>&lt;#&gt;</a:t>
            </a:fld>
          </a:p>
        </p:txBody>
      </p:sp>
      <p:sp>
        <p:nvSpPr>
          <p:cNvPr id="6" name="PlaceHolder 5"/>
          <p:cNvSpPr>
            <a:spLocks noGrp="1"/>
          </p:cNvSpPr>
          <p:nvPr>
            <p:ph type="dt" idx="3"/>
          </p:nvPr>
        </p:nvSpPr>
        <p:spPr/>
        <p:txBody>
          <a:bodyPr/>
          <a:p>
            <a:r>
              <a:rPr lang="tr-TR"/>
              <a:t/>
            </a: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Başlık ve İçerik">
    <p:spTree>
      <p:nvGrpSpPr>
        <p:cNvPr id="1" name=""/>
        <p:cNvGrpSpPr/>
        <p:nvPr/>
      </p:nvGrpSpPr>
      <p:grpSpPr>
        <a:xfrm>
          <a:off x="0" y="0"/>
          <a:ext cx="0" cy="0"/>
          <a:chOff x="0" y="0"/>
          <a:chExt cx="0" cy="0"/>
        </a:xfrm>
      </p:grpSpPr>
      <p:sp>
        <p:nvSpPr>
          <p:cNvPr id="290" name="PlaceHolder 1"/>
          <p:cNvSpPr>
            <a:spLocks noGrp="1"/>
          </p:cNvSpPr>
          <p:nvPr>
            <p:ph type="title"/>
          </p:nvPr>
        </p:nvSpPr>
        <p:spPr>
          <a:xfrm>
            <a:off x="2593080" y="624240"/>
            <a:ext cx="8911080" cy="1280160"/>
          </a:xfrm>
          <a:prstGeom prst="rect">
            <a:avLst/>
          </a:prstGeom>
          <a:noFill/>
          <a:ln w="0">
            <a:noFill/>
          </a:ln>
        </p:spPr>
        <p:txBody>
          <a:bodyPr lIns="0" rIns="0" tIns="0" bIns="0" anchor="ctr">
            <a:noAutofit/>
          </a:bodyPr>
          <a:p>
            <a:pPr indent="0" algn="ctr">
              <a:buNone/>
            </a:pPr>
            <a:endParaRPr b="0" lang="tr-TR" sz="4400" strike="noStrike" u="none">
              <a:solidFill>
                <a:srgbClr val="000000"/>
              </a:solidFill>
              <a:uFillTx/>
              <a:latin typeface="Arial"/>
            </a:endParaRPr>
          </a:p>
        </p:txBody>
      </p:sp>
      <p:sp>
        <p:nvSpPr>
          <p:cNvPr id="291" name="PlaceHolder 2"/>
          <p:cNvSpPr>
            <a:spLocks noGrp="1"/>
          </p:cNvSpPr>
          <p:nvPr>
            <p:ph/>
          </p:nvPr>
        </p:nvSpPr>
        <p:spPr>
          <a:xfrm>
            <a:off x="2589120" y="2133720"/>
            <a:ext cx="4350240" cy="3776760"/>
          </a:xfrm>
          <a:prstGeom prst="rect">
            <a:avLst/>
          </a:prstGeom>
          <a:noFill/>
          <a:ln w="0">
            <a:noFill/>
          </a:ln>
        </p:spPr>
        <p:txBody>
          <a:bodyPr lIns="0" rIns="0" tIns="0" bIns="0" anchor="t">
            <a:normAutofit/>
          </a:bodyPr>
          <a:p>
            <a:pPr indent="0">
              <a:spcBef>
                <a:spcPts val="1417"/>
              </a:spcBef>
              <a:buNone/>
            </a:pPr>
            <a:endParaRPr b="0" lang="tr-TR" sz="3200" strike="noStrike" u="none">
              <a:solidFill>
                <a:srgbClr val="000000"/>
              </a:solidFill>
              <a:uFillTx/>
              <a:latin typeface="Arial"/>
            </a:endParaRPr>
          </a:p>
        </p:txBody>
      </p:sp>
      <p:sp>
        <p:nvSpPr>
          <p:cNvPr id="292" name="PlaceHolder 3"/>
          <p:cNvSpPr>
            <a:spLocks noGrp="1"/>
          </p:cNvSpPr>
          <p:nvPr>
            <p:ph/>
          </p:nvPr>
        </p:nvSpPr>
        <p:spPr>
          <a:xfrm>
            <a:off x="7157160" y="2133720"/>
            <a:ext cx="4350240" cy="3776760"/>
          </a:xfrm>
          <a:prstGeom prst="rect">
            <a:avLst/>
          </a:prstGeom>
          <a:noFill/>
          <a:ln w="0">
            <a:noFill/>
          </a:ln>
        </p:spPr>
        <p:txBody>
          <a:bodyPr lIns="0" rIns="0" tIns="0" bIns="0" anchor="t">
            <a:normAutofit/>
          </a:bodyPr>
          <a:p>
            <a:pPr indent="0">
              <a:spcBef>
                <a:spcPts val="1417"/>
              </a:spcBef>
              <a:buNone/>
            </a:pPr>
            <a:endParaRPr b="0" lang="tr-TR" sz="3200" strike="noStrike" u="none">
              <a:solidFill>
                <a:srgbClr val="000000"/>
              </a:solidFill>
              <a:uFillTx/>
              <a:latin typeface="Arial"/>
            </a:endParaRPr>
          </a:p>
        </p:txBody>
      </p:sp>
      <p:sp>
        <p:nvSpPr>
          <p:cNvPr id="5" name="PlaceHolder 4"/>
          <p:cNvSpPr>
            <a:spLocks noGrp="1"/>
          </p:cNvSpPr>
          <p:nvPr>
            <p:ph type="ftr" idx="25"/>
          </p:nvPr>
        </p:nvSpPr>
        <p:spPr/>
        <p:txBody>
          <a:bodyPr/>
          <a:p>
            <a:r>
              <a:t>Footer</a:t>
            </a:r>
          </a:p>
        </p:txBody>
      </p:sp>
      <p:sp>
        <p:nvSpPr>
          <p:cNvPr id="6" name="PlaceHolder 5"/>
          <p:cNvSpPr>
            <a:spLocks noGrp="1"/>
          </p:cNvSpPr>
          <p:nvPr>
            <p:ph type="sldNum" idx="26"/>
          </p:nvPr>
        </p:nvSpPr>
        <p:spPr/>
        <p:txBody>
          <a:bodyPr/>
          <a:p>
            <a:fld id="{020CB3C3-810F-4096-865F-86A298B32E0C}" type="slidenum">
              <a:t>&lt;#&gt;</a:t>
            </a:fld>
          </a:p>
        </p:txBody>
      </p:sp>
      <p:sp>
        <p:nvSpPr>
          <p:cNvPr id="7" name="PlaceHolder 6"/>
          <p:cNvSpPr>
            <a:spLocks noGrp="1"/>
          </p:cNvSpPr>
          <p:nvPr>
            <p:ph type="dt" idx="27"/>
          </p:nvPr>
        </p:nvSpPr>
        <p:spPr/>
        <p:txBody>
          <a:bodyPr/>
          <a:p>
            <a:r>
              <a:rPr lang="tr-TR"/>
              <a:t/>
            </a: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Başlık ve İçerik">
    <p:spTree>
      <p:nvGrpSpPr>
        <p:cNvPr id="1" name=""/>
        <p:cNvGrpSpPr/>
        <p:nvPr/>
      </p:nvGrpSpPr>
      <p:grpSpPr>
        <a:xfrm>
          <a:off x="0" y="0"/>
          <a:ext cx="0" cy="0"/>
          <a:chOff x="0" y="0"/>
          <a:chExt cx="0" cy="0"/>
        </a:xfrm>
      </p:grpSpPr>
      <p:sp>
        <p:nvSpPr>
          <p:cNvPr id="293" name="PlaceHolder 1"/>
          <p:cNvSpPr>
            <a:spLocks noGrp="1"/>
          </p:cNvSpPr>
          <p:nvPr>
            <p:ph type="title"/>
          </p:nvPr>
        </p:nvSpPr>
        <p:spPr>
          <a:xfrm>
            <a:off x="2593080" y="624240"/>
            <a:ext cx="8911080" cy="1280160"/>
          </a:xfrm>
          <a:prstGeom prst="rect">
            <a:avLst/>
          </a:prstGeom>
          <a:noFill/>
          <a:ln w="0">
            <a:noFill/>
          </a:ln>
        </p:spPr>
        <p:txBody>
          <a:bodyPr lIns="0" rIns="0" tIns="0" bIns="0" anchor="ctr">
            <a:noAutofit/>
          </a:bodyPr>
          <a:p>
            <a:pPr indent="0" algn="ctr">
              <a:buNone/>
            </a:pPr>
            <a:endParaRPr b="0" lang="tr-TR" sz="4400" strike="noStrike" u="none">
              <a:solidFill>
                <a:srgbClr val="000000"/>
              </a:solidFill>
              <a:uFillTx/>
              <a:latin typeface="Arial"/>
            </a:endParaRPr>
          </a:p>
        </p:txBody>
      </p:sp>
      <p:sp>
        <p:nvSpPr>
          <p:cNvPr id="294" name="PlaceHolder 2"/>
          <p:cNvSpPr>
            <a:spLocks noGrp="1"/>
          </p:cNvSpPr>
          <p:nvPr>
            <p:ph/>
          </p:nvPr>
        </p:nvSpPr>
        <p:spPr>
          <a:xfrm>
            <a:off x="2589120" y="2133720"/>
            <a:ext cx="8914680" cy="3776760"/>
          </a:xfrm>
          <a:prstGeom prst="rect">
            <a:avLst/>
          </a:prstGeom>
          <a:noFill/>
          <a:ln w="0">
            <a:noFill/>
          </a:ln>
        </p:spPr>
        <p:txBody>
          <a:bodyPr lIns="0" rIns="0" tIns="0" bIns="0" anchor="t">
            <a:normAutofit/>
          </a:bodyPr>
          <a:p>
            <a:pPr indent="0">
              <a:spcBef>
                <a:spcPts val="1417"/>
              </a:spcBef>
              <a:buNone/>
            </a:pPr>
            <a:endParaRPr b="0" lang="tr-TR" sz="3200" strike="noStrike" u="none">
              <a:solidFill>
                <a:srgbClr val="000000"/>
              </a:solidFill>
              <a:uFillTx/>
              <a:latin typeface="Arial"/>
            </a:endParaRPr>
          </a:p>
        </p:txBody>
      </p:sp>
      <p:sp>
        <p:nvSpPr>
          <p:cNvPr id="4" name="PlaceHolder 3"/>
          <p:cNvSpPr>
            <a:spLocks noGrp="1"/>
          </p:cNvSpPr>
          <p:nvPr>
            <p:ph type="ftr" idx="25"/>
          </p:nvPr>
        </p:nvSpPr>
        <p:spPr/>
        <p:txBody>
          <a:bodyPr/>
          <a:p>
            <a:r>
              <a:t>Footer</a:t>
            </a:r>
          </a:p>
        </p:txBody>
      </p:sp>
      <p:sp>
        <p:nvSpPr>
          <p:cNvPr id="5" name="PlaceHolder 4"/>
          <p:cNvSpPr>
            <a:spLocks noGrp="1"/>
          </p:cNvSpPr>
          <p:nvPr>
            <p:ph type="sldNum" idx="26"/>
          </p:nvPr>
        </p:nvSpPr>
        <p:spPr/>
        <p:txBody>
          <a:bodyPr/>
          <a:p>
            <a:fld id="{F139ECFF-1E04-461A-807C-D5FF5830FC58}" type="slidenum">
              <a:t>&lt;#&gt;</a:t>
            </a:fld>
          </a:p>
        </p:txBody>
      </p:sp>
      <p:sp>
        <p:nvSpPr>
          <p:cNvPr id="6" name="PlaceHolder 5"/>
          <p:cNvSpPr>
            <a:spLocks noGrp="1"/>
          </p:cNvSpPr>
          <p:nvPr>
            <p:ph type="dt" idx="27"/>
          </p:nvPr>
        </p:nvSpPr>
        <p:spPr/>
        <p:txBody>
          <a:bodyPr/>
          <a:p>
            <a:r>
              <a:rPr lang="tr-TR"/>
              <a:t/>
            </a: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Başlık ve İçerik">
    <p:spTree>
      <p:nvGrpSpPr>
        <p:cNvPr id="1" name=""/>
        <p:cNvGrpSpPr/>
        <p:nvPr/>
      </p:nvGrpSpPr>
      <p:grpSpPr>
        <a:xfrm>
          <a:off x="0" y="0"/>
          <a:ext cx="0" cy="0"/>
          <a:chOff x="0" y="0"/>
          <a:chExt cx="0" cy="0"/>
        </a:xfrm>
      </p:grpSpPr>
      <p:sp>
        <p:nvSpPr>
          <p:cNvPr id="295" name="PlaceHolder 1"/>
          <p:cNvSpPr>
            <a:spLocks noGrp="1"/>
          </p:cNvSpPr>
          <p:nvPr>
            <p:ph type="title"/>
          </p:nvPr>
        </p:nvSpPr>
        <p:spPr>
          <a:xfrm>
            <a:off x="2593080" y="624240"/>
            <a:ext cx="8911080" cy="1280160"/>
          </a:xfrm>
          <a:prstGeom prst="rect">
            <a:avLst/>
          </a:prstGeom>
          <a:noFill/>
          <a:ln w="0">
            <a:noFill/>
          </a:ln>
        </p:spPr>
        <p:txBody>
          <a:bodyPr lIns="0" rIns="0" tIns="0" bIns="0" anchor="ctr">
            <a:noAutofit/>
          </a:bodyPr>
          <a:p>
            <a:pPr indent="0" algn="ctr">
              <a:buNone/>
            </a:pPr>
            <a:endParaRPr b="0" lang="tr-TR" sz="4400" strike="noStrike" u="none">
              <a:solidFill>
                <a:srgbClr val="000000"/>
              </a:solidFill>
              <a:uFillTx/>
              <a:latin typeface="Arial"/>
            </a:endParaRPr>
          </a:p>
        </p:txBody>
      </p:sp>
      <p:sp>
        <p:nvSpPr>
          <p:cNvPr id="296" name="PlaceHolder 2"/>
          <p:cNvSpPr>
            <a:spLocks noGrp="1"/>
          </p:cNvSpPr>
          <p:nvPr>
            <p:ph type="subTitle"/>
          </p:nvPr>
        </p:nvSpPr>
        <p:spPr>
          <a:xfrm>
            <a:off x="2589120" y="2133720"/>
            <a:ext cx="8914680" cy="3776760"/>
          </a:xfrm>
          <a:prstGeom prst="rect">
            <a:avLst/>
          </a:prstGeom>
          <a:noFill/>
          <a:ln w="0">
            <a:noFill/>
          </a:ln>
        </p:spPr>
        <p:txBody>
          <a:bodyPr lIns="0" rIns="0" tIns="0" bIns="0" anchor="ctr">
            <a:noAutofit/>
          </a:bodyPr>
          <a:p>
            <a:pPr indent="0" algn="ctr">
              <a:buNone/>
            </a:pPr>
            <a:endParaRPr b="0" lang="tr-TR" sz="3200" strike="noStrike" u="none">
              <a:solidFill>
                <a:srgbClr val="000000"/>
              </a:solidFill>
              <a:uFillTx/>
              <a:latin typeface="Arial"/>
            </a:endParaRPr>
          </a:p>
        </p:txBody>
      </p:sp>
      <p:sp>
        <p:nvSpPr>
          <p:cNvPr id="4" name="PlaceHolder 3"/>
          <p:cNvSpPr>
            <a:spLocks noGrp="1"/>
          </p:cNvSpPr>
          <p:nvPr>
            <p:ph type="ftr" idx="25"/>
          </p:nvPr>
        </p:nvSpPr>
        <p:spPr/>
        <p:txBody>
          <a:bodyPr/>
          <a:p>
            <a:r>
              <a:t>Footer</a:t>
            </a:r>
          </a:p>
        </p:txBody>
      </p:sp>
      <p:sp>
        <p:nvSpPr>
          <p:cNvPr id="5" name="PlaceHolder 4"/>
          <p:cNvSpPr>
            <a:spLocks noGrp="1"/>
          </p:cNvSpPr>
          <p:nvPr>
            <p:ph type="sldNum" idx="26"/>
          </p:nvPr>
        </p:nvSpPr>
        <p:spPr/>
        <p:txBody>
          <a:bodyPr/>
          <a:p>
            <a:fld id="{BD8699A2-B87B-4538-838D-CB1B7C4CB509}" type="slidenum">
              <a:t>&lt;#&gt;</a:t>
            </a:fld>
          </a:p>
        </p:txBody>
      </p:sp>
      <p:sp>
        <p:nvSpPr>
          <p:cNvPr id="6" name="PlaceHolder 5"/>
          <p:cNvSpPr>
            <a:spLocks noGrp="1"/>
          </p:cNvSpPr>
          <p:nvPr>
            <p:ph type="dt" idx="27"/>
          </p:nvPr>
        </p:nvSpPr>
        <p:spPr/>
        <p:txBody>
          <a:bodyPr/>
          <a:p>
            <a:r>
              <a:rPr lang="tr-TR"/>
              <a:t/>
            </a: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aşlık ve İçerik">
    <p:spTree>
      <p:nvGrpSpPr>
        <p:cNvPr id="1" name=""/>
        <p:cNvGrpSpPr/>
        <p:nvPr/>
      </p:nvGrpSpPr>
      <p:grpSpPr>
        <a:xfrm>
          <a:off x="0" y="0"/>
          <a:ext cx="0" cy="0"/>
          <a:chOff x="0" y="0"/>
          <a:chExt cx="0" cy="0"/>
        </a:xfrm>
      </p:grpSpPr>
      <p:sp>
        <p:nvSpPr>
          <p:cNvPr id="2" name="PlaceHolder 1"/>
          <p:cNvSpPr>
            <a:spLocks noGrp="1"/>
          </p:cNvSpPr>
          <p:nvPr>
            <p:ph type="ftr" idx="25"/>
          </p:nvPr>
        </p:nvSpPr>
        <p:spPr/>
        <p:txBody>
          <a:bodyPr/>
          <a:p>
            <a:r>
              <a:t>Footer</a:t>
            </a:r>
          </a:p>
        </p:txBody>
      </p:sp>
      <p:sp>
        <p:nvSpPr>
          <p:cNvPr id="3" name="PlaceHolder 2"/>
          <p:cNvSpPr>
            <a:spLocks noGrp="1"/>
          </p:cNvSpPr>
          <p:nvPr>
            <p:ph type="sldNum" idx="26"/>
          </p:nvPr>
        </p:nvSpPr>
        <p:spPr/>
        <p:txBody>
          <a:bodyPr/>
          <a:p>
            <a:fld id="{033D15D7-3B37-451E-AA88-9848B5FF38A0}" type="slidenum">
              <a:t>&lt;#&gt;</a:t>
            </a:fld>
          </a:p>
        </p:txBody>
      </p:sp>
      <p:sp>
        <p:nvSpPr>
          <p:cNvPr id="4" name="PlaceHolder 3"/>
          <p:cNvSpPr>
            <a:spLocks noGrp="1"/>
          </p:cNvSpPr>
          <p:nvPr>
            <p:ph type="dt" idx="27"/>
          </p:nvPr>
        </p:nvSpPr>
        <p:spPr/>
        <p:txBody>
          <a:bodyPr/>
          <a:p>
            <a:r>
              <a:rPr lang="tr-TR"/>
              <a:t/>
            </a:r>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x" preserve="1">
  <p:cSld name="Başlık ve İçerik">
    <p:spTree>
      <p:nvGrpSpPr>
        <p:cNvPr id="1" name=""/>
        <p:cNvGrpSpPr/>
        <p:nvPr/>
      </p:nvGrpSpPr>
      <p:grpSpPr>
        <a:xfrm>
          <a:off x="0" y="0"/>
          <a:ext cx="0" cy="0"/>
          <a:chOff x="0" y="0"/>
          <a:chExt cx="0" cy="0"/>
        </a:xfrm>
      </p:grpSpPr>
      <p:sp>
        <p:nvSpPr>
          <p:cNvPr id="2" name="PlaceHolder 1"/>
          <p:cNvSpPr>
            <a:spLocks noGrp="1"/>
          </p:cNvSpPr>
          <p:nvPr>
            <p:ph type="ftr" idx="25"/>
          </p:nvPr>
        </p:nvSpPr>
        <p:spPr/>
        <p:txBody>
          <a:bodyPr/>
          <a:p>
            <a:r>
              <a:t>Footer</a:t>
            </a:r>
          </a:p>
        </p:txBody>
      </p:sp>
      <p:sp>
        <p:nvSpPr>
          <p:cNvPr id="3" name="PlaceHolder 2"/>
          <p:cNvSpPr>
            <a:spLocks noGrp="1"/>
          </p:cNvSpPr>
          <p:nvPr>
            <p:ph type="sldNum" idx="26"/>
          </p:nvPr>
        </p:nvSpPr>
        <p:spPr/>
        <p:txBody>
          <a:bodyPr/>
          <a:p>
            <a:fld id="{5C50D03C-DFCE-4A70-AD25-0F408AE01139}" type="slidenum">
              <a:t>&lt;#&gt;</a:t>
            </a:fld>
          </a:p>
        </p:txBody>
      </p:sp>
      <p:sp>
        <p:nvSpPr>
          <p:cNvPr id="4" name="PlaceHolder 3"/>
          <p:cNvSpPr>
            <a:spLocks noGrp="1"/>
          </p:cNvSpPr>
          <p:nvPr>
            <p:ph type="dt" idx="27"/>
          </p:nvPr>
        </p:nvSpPr>
        <p:spPr/>
        <p:txBody>
          <a:bodyPr/>
          <a:p>
            <a:r>
              <a:rPr lang="tr-TR"/>
              <a:t/>
            </a: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itleAndTx" preserve="1">
  <p:cSld name="Başlık ve İçerik">
    <p:spTree>
      <p:nvGrpSpPr>
        <p:cNvPr id="1" name=""/>
        <p:cNvGrpSpPr/>
        <p:nvPr/>
      </p:nvGrpSpPr>
      <p:grpSpPr>
        <a:xfrm>
          <a:off x="0" y="0"/>
          <a:ext cx="0" cy="0"/>
          <a:chOff x="0" y="0"/>
          <a:chExt cx="0" cy="0"/>
        </a:xfrm>
      </p:grpSpPr>
      <p:sp>
        <p:nvSpPr>
          <p:cNvPr id="2" name="PlaceHolder 1"/>
          <p:cNvSpPr>
            <a:spLocks noGrp="1"/>
          </p:cNvSpPr>
          <p:nvPr>
            <p:ph type="ftr" idx="25"/>
          </p:nvPr>
        </p:nvSpPr>
        <p:spPr/>
        <p:txBody>
          <a:bodyPr/>
          <a:p>
            <a:r>
              <a:t>Footer</a:t>
            </a:r>
          </a:p>
        </p:txBody>
      </p:sp>
      <p:sp>
        <p:nvSpPr>
          <p:cNvPr id="3" name="PlaceHolder 2"/>
          <p:cNvSpPr>
            <a:spLocks noGrp="1"/>
          </p:cNvSpPr>
          <p:nvPr>
            <p:ph type="sldNum" idx="26"/>
          </p:nvPr>
        </p:nvSpPr>
        <p:spPr/>
        <p:txBody>
          <a:bodyPr/>
          <a:p>
            <a:fld id="{3A36624B-0114-4035-844E-065EBD982EA4}" type="slidenum">
              <a:t>&lt;#&gt;</a:t>
            </a:fld>
          </a:p>
        </p:txBody>
      </p:sp>
      <p:sp>
        <p:nvSpPr>
          <p:cNvPr id="4" name="PlaceHolder 3"/>
          <p:cNvSpPr>
            <a:spLocks noGrp="1"/>
          </p:cNvSpPr>
          <p:nvPr>
            <p:ph type="dt" idx="27"/>
          </p:nvPr>
        </p:nvSpPr>
        <p:spPr/>
        <p:txBody>
          <a:bodyPr/>
          <a:p>
            <a:r>
              <a:rPr lang="tr-TR"/>
              <a:t/>
            </a: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Başlık ve İçerik">
    <p:spTree>
      <p:nvGrpSpPr>
        <p:cNvPr id="1" name=""/>
        <p:cNvGrpSpPr/>
        <p:nvPr/>
      </p:nvGrpSpPr>
      <p:grpSpPr>
        <a:xfrm>
          <a:off x="0" y="0"/>
          <a:ext cx="0" cy="0"/>
          <a:chOff x="0" y="0"/>
          <a:chExt cx="0" cy="0"/>
        </a:xfrm>
      </p:grpSpPr>
      <p:sp>
        <p:nvSpPr>
          <p:cNvPr id="297" name="PlaceHolder 1"/>
          <p:cNvSpPr>
            <a:spLocks noGrp="1"/>
          </p:cNvSpPr>
          <p:nvPr>
            <p:ph type="title"/>
          </p:nvPr>
        </p:nvSpPr>
        <p:spPr>
          <a:xfrm>
            <a:off x="2593080" y="624240"/>
            <a:ext cx="8911080" cy="1280160"/>
          </a:xfrm>
          <a:prstGeom prst="rect">
            <a:avLst/>
          </a:prstGeom>
          <a:noFill/>
          <a:ln w="0">
            <a:noFill/>
          </a:ln>
        </p:spPr>
        <p:txBody>
          <a:bodyPr lIns="0" rIns="0" tIns="0" bIns="0" anchor="ctr">
            <a:noAutofit/>
          </a:bodyPr>
          <a:p>
            <a:pPr indent="0" algn="ctr">
              <a:buNone/>
            </a:pPr>
            <a:endParaRPr b="0" lang="tr-TR" sz="4400" strike="noStrike" u="none">
              <a:solidFill>
                <a:srgbClr val="000000"/>
              </a:solidFill>
              <a:uFillTx/>
              <a:latin typeface="Arial"/>
            </a:endParaRPr>
          </a:p>
        </p:txBody>
      </p:sp>
      <p:sp>
        <p:nvSpPr>
          <p:cNvPr id="298" name="PlaceHolder 2"/>
          <p:cNvSpPr>
            <a:spLocks noGrp="1"/>
          </p:cNvSpPr>
          <p:nvPr>
            <p:ph/>
          </p:nvPr>
        </p:nvSpPr>
        <p:spPr>
          <a:xfrm>
            <a:off x="2589120" y="2133720"/>
            <a:ext cx="8914680" cy="3776760"/>
          </a:xfrm>
          <a:prstGeom prst="rect">
            <a:avLst/>
          </a:prstGeom>
          <a:noFill/>
          <a:ln w="0">
            <a:noFill/>
          </a:ln>
        </p:spPr>
        <p:txBody>
          <a:bodyPr lIns="0" rIns="0" tIns="0" bIns="0" anchor="t">
            <a:normAutofit/>
          </a:bodyPr>
          <a:p>
            <a:pPr indent="0">
              <a:spcBef>
                <a:spcPts val="1417"/>
              </a:spcBef>
              <a:buNone/>
            </a:pPr>
            <a:endParaRPr b="0" lang="tr-TR" sz="3200" strike="noStrike" u="none">
              <a:solidFill>
                <a:srgbClr val="000000"/>
              </a:solidFill>
              <a:uFillTx/>
              <a:latin typeface="Arial"/>
            </a:endParaRPr>
          </a:p>
        </p:txBody>
      </p:sp>
      <p:sp>
        <p:nvSpPr>
          <p:cNvPr id="4" name="PlaceHolder 3"/>
          <p:cNvSpPr>
            <a:spLocks noGrp="1"/>
          </p:cNvSpPr>
          <p:nvPr>
            <p:ph type="ftr" idx="25"/>
          </p:nvPr>
        </p:nvSpPr>
        <p:spPr/>
        <p:txBody>
          <a:bodyPr/>
          <a:p>
            <a:r>
              <a:t>Footer</a:t>
            </a:r>
          </a:p>
        </p:txBody>
      </p:sp>
      <p:sp>
        <p:nvSpPr>
          <p:cNvPr id="5" name="PlaceHolder 4"/>
          <p:cNvSpPr>
            <a:spLocks noGrp="1"/>
          </p:cNvSpPr>
          <p:nvPr>
            <p:ph type="sldNum" idx="26"/>
          </p:nvPr>
        </p:nvSpPr>
        <p:spPr/>
        <p:txBody>
          <a:bodyPr/>
          <a:p>
            <a:fld id="{C4A13D92-34E0-4E2D-9C2E-DB27D5213751}" type="slidenum">
              <a:t>&lt;#&gt;</a:t>
            </a:fld>
          </a:p>
        </p:txBody>
      </p:sp>
      <p:sp>
        <p:nvSpPr>
          <p:cNvPr id="6" name="PlaceHolder 5"/>
          <p:cNvSpPr>
            <a:spLocks noGrp="1"/>
          </p:cNvSpPr>
          <p:nvPr>
            <p:ph type="dt" idx="27"/>
          </p:nvPr>
        </p:nvSpPr>
        <p:spPr/>
        <p:txBody>
          <a:bodyPr/>
          <a:p>
            <a:r>
              <a:rPr lang="tr-TR"/>
              <a:t/>
            </a: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Varsayılan">
    <p:spTree>
      <p:nvGrpSpPr>
        <p:cNvPr id="1" name=""/>
        <p:cNvGrpSpPr/>
        <p:nvPr/>
      </p:nvGrpSpPr>
      <p:grpSpPr>
        <a:xfrm>
          <a:off x="0" y="0"/>
          <a:ext cx="0" cy="0"/>
          <a:chOff x="0" y="0"/>
          <a:chExt cx="0" cy="0"/>
        </a:xfrm>
      </p:grpSpPr>
      <p:sp>
        <p:nvSpPr>
          <p:cNvPr id="331" name="PlaceHolder 1"/>
          <p:cNvSpPr>
            <a:spLocks noGrp="1"/>
          </p:cNvSpPr>
          <p:nvPr>
            <p:ph type="title"/>
          </p:nvPr>
        </p:nvSpPr>
        <p:spPr>
          <a:xfrm>
            <a:off x="2593080" y="624240"/>
            <a:ext cx="8911080" cy="1280160"/>
          </a:xfrm>
          <a:prstGeom prst="rect">
            <a:avLst/>
          </a:prstGeom>
          <a:noFill/>
          <a:ln w="0">
            <a:noFill/>
          </a:ln>
        </p:spPr>
        <p:txBody>
          <a:bodyPr lIns="0" rIns="0" tIns="0" bIns="0" anchor="ctr">
            <a:noAutofit/>
          </a:bodyPr>
          <a:p>
            <a:pPr indent="0" algn="ctr">
              <a:buNone/>
            </a:pPr>
            <a:endParaRPr b="0" lang="tr-TR" sz="4400" strike="noStrike" u="none">
              <a:solidFill>
                <a:srgbClr val="000000"/>
              </a:solidFill>
              <a:uFillTx/>
              <a:latin typeface="Arial"/>
            </a:endParaRPr>
          </a:p>
        </p:txBody>
      </p:sp>
      <p:sp>
        <p:nvSpPr>
          <p:cNvPr id="332" name="PlaceHolder 2"/>
          <p:cNvSpPr>
            <a:spLocks noGrp="1"/>
          </p:cNvSpPr>
          <p:nvPr>
            <p:ph type="subTitle"/>
          </p:nvPr>
        </p:nvSpPr>
        <p:spPr>
          <a:xfrm>
            <a:off x="2589120" y="2133720"/>
            <a:ext cx="8914680" cy="3776760"/>
          </a:xfrm>
          <a:prstGeom prst="rect">
            <a:avLst/>
          </a:prstGeom>
          <a:noFill/>
          <a:ln w="0">
            <a:noFill/>
          </a:ln>
        </p:spPr>
        <p:txBody>
          <a:bodyPr lIns="0" rIns="0" tIns="0" bIns="0" anchor="ctr">
            <a:noAutofit/>
          </a:bodyPr>
          <a:p>
            <a:pPr indent="0" algn="ctr">
              <a:buNone/>
            </a:pPr>
            <a:endParaRPr b="0" lang="tr-TR" sz="3200" strike="noStrike" u="none">
              <a:solidFill>
                <a:srgbClr val="000000"/>
              </a:solidFill>
              <a:uFillTx/>
              <a:latin typeface="Arial"/>
            </a:endParaRPr>
          </a:p>
        </p:txBody>
      </p:sp>
      <p:sp>
        <p:nvSpPr>
          <p:cNvPr id="4" name="PlaceHolder 3"/>
          <p:cNvSpPr>
            <a:spLocks noGrp="1"/>
          </p:cNvSpPr>
          <p:nvPr>
            <p:ph type="ftr" idx="28"/>
          </p:nvPr>
        </p:nvSpPr>
        <p:spPr/>
        <p:txBody>
          <a:bodyPr/>
          <a:p>
            <a:r>
              <a:t>Footer</a:t>
            </a:r>
          </a:p>
        </p:txBody>
      </p:sp>
      <p:sp>
        <p:nvSpPr>
          <p:cNvPr id="5" name="PlaceHolder 4"/>
          <p:cNvSpPr>
            <a:spLocks noGrp="1"/>
          </p:cNvSpPr>
          <p:nvPr>
            <p:ph type="sldNum" idx="29"/>
          </p:nvPr>
        </p:nvSpPr>
        <p:spPr/>
        <p:txBody>
          <a:bodyPr/>
          <a:p>
            <a:fld id="{C1E55973-C9AF-409B-AAAE-9988FC01C25A}" type="slidenum">
              <a:t>&lt;#&gt;</a:t>
            </a:fld>
          </a:p>
        </p:txBody>
      </p:sp>
      <p:sp>
        <p:nvSpPr>
          <p:cNvPr id="6" name="PlaceHolder 5"/>
          <p:cNvSpPr>
            <a:spLocks noGrp="1"/>
          </p:cNvSpPr>
          <p:nvPr>
            <p:ph type="dt" idx="30"/>
          </p:nvPr>
        </p:nvSpPr>
        <p:spPr/>
        <p:txBody>
          <a:bodyPr/>
          <a:p>
            <a:r>
              <a:rPr lang="tr-TR"/>
              <a:t/>
            </a: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Varsayılan 1">
    <p:spTree>
      <p:nvGrpSpPr>
        <p:cNvPr id="1" name=""/>
        <p:cNvGrpSpPr/>
        <p:nvPr/>
      </p:nvGrpSpPr>
      <p:grpSpPr>
        <a:xfrm>
          <a:off x="0" y="0"/>
          <a:ext cx="0" cy="0"/>
          <a:chOff x="0" y="0"/>
          <a:chExt cx="0" cy="0"/>
        </a:xfrm>
      </p:grpSpPr>
      <p:sp>
        <p:nvSpPr>
          <p:cNvPr id="2" name="PlaceHolder 1"/>
          <p:cNvSpPr>
            <a:spLocks noGrp="1"/>
          </p:cNvSpPr>
          <p:nvPr>
            <p:ph type="ftr" idx="31"/>
          </p:nvPr>
        </p:nvSpPr>
        <p:spPr/>
        <p:txBody>
          <a:bodyPr/>
          <a:p>
            <a:r>
              <a:t>Footer</a:t>
            </a:r>
          </a:p>
        </p:txBody>
      </p:sp>
      <p:sp>
        <p:nvSpPr>
          <p:cNvPr id="3" name="PlaceHolder 2"/>
          <p:cNvSpPr>
            <a:spLocks noGrp="1"/>
          </p:cNvSpPr>
          <p:nvPr>
            <p:ph type="sldNum" idx="32"/>
          </p:nvPr>
        </p:nvSpPr>
        <p:spPr/>
        <p:txBody>
          <a:bodyPr/>
          <a:p>
            <a:fld id="{238F2759-DEDE-48F2-865C-219C1EFACA68}" type="slidenum">
              <a:t>&lt;#&gt;</a:t>
            </a:fld>
          </a:p>
        </p:txBody>
      </p:sp>
      <p:sp>
        <p:nvSpPr>
          <p:cNvPr id="4" name="PlaceHolder 3"/>
          <p:cNvSpPr>
            <a:spLocks noGrp="1"/>
          </p:cNvSpPr>
          <p:nvPr>
            <p:ph type="dt" idx="33"/>
          </p:nvPr>
        </p:nvSpPr>
        <p:spPr/>
        <p:txBody>
          <a:bodyPr/>
          <a:p>
            <a:r>
              <a:rPr lang="tr-TR"/>
              <a:t/>
            </a: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x" preserve="1">
  <p:cSld name="Varsayılan 2">
    <p:spTree>
      <p:nvGrpSpPr>
        <p:cNvPr id="1" name=""/>
        <p:cNvGrpSpPr/>
        <p:nvPr/>
      </p:nvGrpSpPr>
      <p:grpSpPr>
        <a:xfrm>
          <a:off x="0" y="0"/>
          <a:ext cx="0" cy="0"/>
          <a:chOff x="0" y="0"/>
          <a:chExt cx="0" cy="0"/>
        </a:xfrm>
      </p:grpSpPr>
      <p:sp>
        <p:nvSpPr>
          <p:cNvPr id="2" name="PlaceHolder 1"/>
          <p:cNvSpPr>
            <a:spLocks noGrp="1"/>
          </p:cNvSpPr>
          <p:nvPr>
            <p:ph type="ftr" idx="34"/>
          </p:nvPr>
        </p:nvSpPr>
        <p:spPr/>
        <p:txBody>
          <a:bodyPr/>
          <a:p>
            <a:r>
              <a:t>Footer</a:t>
            </a:r>
          </a:p>
        </p:txBody>
      </p:sp>
      <p:sp>
        <p:nvSpPr>
          <p:cNvPr id="3" name="PlaceHolder 2"/>
          <p:cNvSpPr>
            <a:spLocks noGrp="1"/>
          </p:cNvSpPr>
          <p:nvPr>
            <p:ph type="sldNum" idx="35"/>
          </p:nvPr>
        </p:nvSpPr>
        <p:spPr/>
        <p:txBody>
          <a:bodyPr/>
          <a:p>
            <a:fld id="{3B97C6E2-3831-4323-8F53-773F51F52731}" type="slidenum">
              <a:t>&lt;#&gt;</a:t>
            </a:fld>
          </a:p>
        </p:txBody>
      </p:sp>
      <p:sp>
        <p:nvSpPr>
          <p:cNvPr id="4" name="PlaceHolder 3"/>
          <p:cNvSpPr>
            <a:spLocks noGrp="1"/>
          </p:cNvSpPr>
          <p:nvPr>
            <p:ph type="dt" idx="36"/>
          </p:nvPr>
        </p:nvSpPr>
        <p:spPr/>
        <p:txBody>
          <a:bodyPr/>
          <a:p>
            <a:r>
              <a:rPr lang="tr-TR"/>
              <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aşlık ve Resim Yazısı">
    <p:spTree>
      <p:nvGrpSpPr>
        <p:cNvPr id="1" name=""/>
        <p:cNvGrpSpPr/>
        <p:nvPr/>
      </p:nvGrpSpPr>
      <p:grpSpPr>
        <a:xfrm>
          <a:off x="0" y="0"/>
          <a:ext cx="0" cy="0"/>
          <a:chOff x="0" y="0"/>
          <a:chExt cx="0" cy="0"/>
        </a:xfrm>
      </p:grpSpPr>
      <p:sp>
        <p:nvSpPr>
          <p:cNvPr id="2" name="PlaceHolder 1"/>
          <p:cNvSpPr>
            <a:spLocks noGrp="1"/>
          </p:cNvSpPr>
          <p:nvPr>
            <p:ph type="ftr" idx="4"/>
          </p:nvPr>
        </p:nvSpPr>
        <p:spPr/>
        <p:txBody>
          <a:bodyPr/>
          <a:p>
            <a:r>
              <a:t>Footer</a:t>
            </a:r>
          </a:p>
        </p:txBody>
      </p:sp>
      <p:sp>
        <p:nvSpPr>
          <p:cNvPr id="3" name="PlaceHolder 2"/>
          <p:cNvSpPr>
            <a:spLocks noGrp="1"/>
          </p:cNvSpPr>
          <p:nvPr>
            <p:ph type="sldNum" idx="5"/>
          </p:nvPr>
        </p:nvSpPr>
        <p:spPr/>
        <p:txBody>
          <a:bodyPr/>
          <a:p>
            <a:fld id="{EF60C477-E0ED-4B0D-A091-9C10A2BA597C}" type="slidenum">
              <a:t>&lt;#&gt;</a:t>
            </a:fld>
          </a:p>
        </p:txBody>
      </p:sp>
      <p:sp>
        <p:nvSpPr>
          <p:cNvPr id="4" name="PlaceHolder 3"/>
          <p:cNvSpPr>
            <a:spLocks noGrp="1"/>
          </p:cNvSpPr>
          <p:nvPr>
            <p:ph type="dt" idx="6"/>
          </p:nvPr>
        </p:nvSpPr>
        <p:spPr/>
        <p:txBody>
          <a:bodyPr/>
          <a:p>
            <a:r>
              <a:rPr lang="tr-TR"/>
              <a:t/>
            </a: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itleAndTx" preserve="1">
  <p:cSld name="Varsayılan 3">
    <p:spTree>
      <p:nvGrpSpPr>
        <p:cNvPr id="1" name=""/>
        <p:cNvGrpSpPr/>
        <p:nvPr/>
      </p:nvGrpSpPr>
      <p:grpSpPr>
        <a:xfrm>
          <a:off x="0" y="0"/>
          <a:ext cx="0" cy="0"/>
          <a:chOff x="0" y="0"/>
          <a:chExt cx="0" cy="0"/>
        </a:xfrm>
      </p:grpSpPr>
      <p:sp>
        <p:nvSpPr>
          <p:cNvPr id="2" name="PlaceHolder 1"/>
          <p:cNvSpPr>
            <a:spLocks noGrp="1"/>
          </p:cNvSpPr>
          <p:nvPr>
            <p:ph type="ftr" idx="37"/>
          </p:nvPr>
        </p:nvSpPr>
        <p:spPr/>
        <p:txBody>
          <a:bodyPr/>
          <a:p>
            <a:r>
              <a:t>Footer</a:t>
            </a:r>
          </a:p>
        </p:txBody>
      </p:sp>
      <p:sp>
        <p:nvSpPr>
          <p:cNvPr id="3" name="PlaceHolder 2"/>
          <p:cNvSpPr>
            <a:spLocks noGrp="1"/>
          </p:cNvSpPr>
          <p:nvPr>
            <p:ph type="sldNum" idx="38"/>
          </p:nvPr>
        </p:nvSpPr>
        <p:spPr/>
        <p:txBody>
          <a:bodyPr/>
          <a:p>
            <a:fld id="{8A7D3595-76AB-4D1B-9490-1F94018872BB}" type="slidenum">
              <a:t>&lt;#&gt;</a:t>
            </a:fld>
          </a:p>
        </p:txBody>
      </p:sp>
      <p:sp>
        <p:nvSpPr>
          <p:cNvPr id="4" name="PlaceHolder 3"/>
          <p:cNvSpPr>
            <a:spLocks noGrp="1"/>
          </p:cNvSpPr>
          <p:nvPr>
            <p:ph type="dt" idx="39"/>
          </p:nvPr>
        </p:nvSpPr>
        <p:spPr/>
        <p:txBody>
          <a:bodyPr/>
          <a:p>
            <a:r>
              <a:rPr lang="tr-TR"/>
              <a:t/>
            </a: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ölüm Üst Bilgisi">
    <p:spTree>
      <p:nvGrpSpPr>
        <p:cNvPr id="1" name=""/>
        <p:cNvGrpSpPr/>
        <p:nvPr/>
      </p:nvGrpSpPr>
      <p:grpSpPr>
        <a:xfrm>
          <a:off x="0" y="0"/>
          <a:ext cx="0" cy="0"/>
          <a:chOff x="0" y="0"/>
          <a:chExt cx="0" cy="0"/>
        </a:xfrm>
      </p:grpSpPr>
      <p:sp>
        <p:nvSpPr>
          <p:cNvPr id="2" name="PlaceHolder 1"/>
          <p:cNvSpPr>
            <a:spLocks noGrp="1"/>
          </p:cNvSpPr>
          <p:nvPr>
            <p:ph type="ftr" idx="40"/>
          </p:nvPr>
        </p:nvSpPr>
        <p:spPr/>
        <p:txBody>
          <a:bodyPr/>
          <a:p>
            <a:r>
              <a:t>Footer</a:t>
            </a:r>
          </a:p>
        </p:txBody>
      </p:sp>
      <p:sp>
        <p:nvSpPr>
          <p:cNvPr id="3" name="PlaceHolder 2"/>
          <p:cNvSpPr>
            <a:spLocks noGrp="1"/>
          </p:cNvSpPr>
          <p:nvPr>
            <p:ph type="sldNum" idx="41"/>
          </p:nvPr>
        </p:nvSpPr>
        <p:spPr/>
        <p:txBody>
          <a:bodyPr/>
          <a:p>
            <a:fld id="{3288E890-3041-4136-8A33-E645E2B3EBBB}" type="slidenum">
              <a:t>&lt;#&gt;</a:t>
            </a:fld>
          </a:p>
        </p:txBody>
      </p:sp>
      <p:sp>
        <p:nvSpPr>
          <p:cNvPr id="4" name="PlaceHolder 3"/>
          <p:cNvSpPr>
            <a:spLocks noGrp="1"/>
          </p:cNvSpPr>
          <p:nvPr>
            <p:ph type="dt" idx="42"/>
          </p:nvPr>
        </p:nvSpPr>
        <p:spPr/>
        <p:txBody>
          <a:bodyPr/>
          <a:p>
            <a:r>
              <a:rPr lang="tr-TR"/>
              <a:t/>
            </a: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İki İçerik">
    <p:spTree>
      <p:nvGrpSpPr>
        <p:cNvPr id="1" name=""/>
        <p:cNvGrpSpPr/>
        <p:nvPr/>
      </p:nvGrpSpPr>
      <p:grpSpPr>
        <a:xfrm>
          <a:off x="0" y="0"/>
          <a:ext cx="0" cy="0"/>
          <a:chOff x="0" y="0"/>
          <a:chExt cx="0" cy="0"/>
        </a:xfrm>
      </p:grpSpPr>
      <p:sp>
        <p:nvSpPr>
          <p:cNvPr id="491" name="PlaceHolder 1"/>
          <p:cNvSpPr>
            <a:spLocks noGrp="1"/>
          </p:cNvSpPr>
          <p:nvPr>
            <p:ph type="title"/>
          </p:nvPr>
        </p:nvSpPr>
        <p:spPr>
          <a:xfrm>
            <a:off x="2593080" y="624240"/>
            <a:ext cx="8911080" cy="1280160"/>
          </a:xfrm>
          <a:prstGeom prst="rect">
            <a:avLst/>
          </a:prstGeom>
          <a:noFill/>
          <a:ln w="0">
            <a:noFill/>
          </a:ln>
        </p:spPr>
        <p:txBody>
          <a:bodyPr lIns="0" rIns="0" tIns="0" bIns="0" anchor="ctr">
            <a:noAutofit/>
          </a:bodyPr>
          <a:p>
            <a:pPr indent="0" algn="ctr">
              <a:buNone/>
            </a:pPr>
            <a:endParaRPr b="0" lang="tr-TR" sz="4400" strike="noStrike" u="none">
              <a:solidFill>
                <a:srgbClr val="000000"/>
              </a:solidFill>
              <a:uFillTx/>
              <a:latin typeface="Arial"/>
            </a:endParaRPr>
          </a:p>
        </p:txBody>
      </p:sp>
      <p:sp>
        <p:nvSpPr>
          <p:cNvPr id="492" name="PlaceHolder 2"/>
          <p:cNvSpPr>
            <a:spLocks noGrp="1"/>
          </p:cNvSpPr>
          <p:nvPr>
            <p:ph/>
          </p:nvPr>
        </p:nvSpPr>
        <p:spPr>
          <a:xfrm>
            <a:off x="2589120" y="2133720"/>
            <a:ext cx="4350240" cy="3776760"/>
          </a:xfrm>
          <a:prstGeom prst="rect">
            <a:avLst/>
          </a:prstGeom>
          <a:noFill/>
          <a:ln w="0">
            <a:noFill/>
          </a:ln>
        </p:spPr>
        <p:txBody>
          <a:bodyPr lIns="0" rIns="0" tIns="0" bIns="0" anchor="t">
            <a:normAutofit/>
          </a:bodyPr>
          <a:p>
            <a:pPr indent="0">
              <a:spcBef>
                <a:spcPts val="1417"/>
              </a:spcBef>
              <a:buNone/>
            </a:pPr>
            <a:endParaRPr b="0" lang="tr-TR" sz="3200" strike="noStrike" u="none">
              <a:solidFill>
                <a:srgbClr val="000000"/>
              </a:solidFill>
              <a:uFillTx/>
              <a:latin typeface="Arial"/>
            </a:endParaRPr>
          </a:p>
        </p:txBody>
      </p:sp>
      <p:sp>
        <p:nvSpPr>
          <p:cNvPr id="493" name="PlaceHolder 3"/>
          <p:cNvSpPr>
            <a:spLocks noGrp="1"/>
          </p:cNvSpPr>
          <p:nvPr>
            <p:ph/>
          </p:nvPr>
        </p:nvSpPr>
        <p:spPr>
          <a:xfrm>
            <a:off x="7157160" y="2133720"/>
            <a:ext cx="4350240" cy="3776760"/>
          </a:xfrm>
          <a:prstGeom prst="rect">
            <a:avLst/>
          </a:prstGeom>
          <a:noFill/>
          <a:ln w="0">
            <a:noFill/>
          </a:ln>
        </p:spPr>
        <p:txBody>
          <a:bodyPr lIns="0" rIns="0" tIns="0" bIns="0" anchor="t">
            <a:normAutofit/>
          </a:bodyPr>
          <a:p>
            <a:pPr indent="0">
              <a:spcBef>
                <a:spcPts val="1417"/>
              </a:spcBef>
              <a:buNone/>
            </a:pPr>
            <a:endParaRPr b="0" lang="tr-TR" sz="3200" strike="noStrike" u="none">
              <a:solidFill>
                <a:srgbClr val="000000"/>
              </a:solidFill>
              <a:uFillTx/>
              <a:latin typeface="Arial"/>
            </a:endParaRPr>
          </a:p>
        </p:txBody>
      </p:sp>
      <p:sp>
        <p:nvSpPr>
          <p:cNvPr id="5" name="PlaceHolder 4"/>
          <p:cNvSpPr>
            <a:spLocks noGrp="1"/>
          </p:cNvSpPr>
          <p:nvPr>
            <p:ph type="ftr" idx="43"/>
          </p:nvPr>
        </p:nvSpPr>
        <p:spPr/>
        <p:txBody>
          <a:bodyPr/>
          <a:p>
            <a:r>
              <a:t>Footer</a:t>
            </a:r>
          </a:p>
        </p:txBody>
      </p:sp>
      <p:sp>
        <p:nvSpPr>
          <p:cNvPr id="6" name="PlaceHolder 5"/>
          <p:cNvSpPr>
            <a:spLocks noGrp="1"/>
          </p:cNvSpPr>
          <p:nvPr>
            <p:ph type="sldNum" idx="44"/>
          </p:nvPr>
        </p:nvSpPr>
        <p:spPr/>
        <p:txBody>
          <a:bodyPr/>
          <a:p>
            <a:fld id="{E9A8AE94-0CEC-4675-9501-0C9A6CAD7087}" type="slidenum">
              <a:t>&lt;#&gt;</a:t>
            </a:fld>
          </a:p>
        </p:txBody>
      </p:sp>
      <p:sp>
        <p:nvSpPr>
          <p:cNvPr id="7" name="PlaceHolder 6"/>
          <p:cNvSpPr>
            <a:spLocks noGrp="1"/>
          </p:cNvSpPr>
          <p:nvPr>
            <p:ph type="dt" idx="45"/>
          </p:nvPr>
        </p:nvSpPr>
        <p:spPr/>
        <p:txBody>
          <a:bodyPr/>
          <a:p>
            <a:r>
              <a:rPr lang="tr-TR"/>
              <a:t/>
            </a: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Karşılaştırma">
    <p:spTree>
      <p:nvGrpSpPr>
        <p:cNvPr id="1" name=""/>
        <p:cNvGrpSpPr/>
        <p:nvPr/>
      </p:nvGrpSpPr>
      <p:grpSpPr>
        <a:xfrm>
          <a:off x="0" y="0"/>
          <a:ext cx="0" cy="0"/>
          <a:chOff x="0" y="0"/>
          <a:chExt cx="0" cy="0"/>
        </a:xfrm>
      </p:grpSpPr>
      <p:sp>
        <p:nvSpPr>
          <p:cNvPr id="2" name="PlaceHolder 1"/>
          <p:cNvSpPr>
            <a:spLocks noGrp="1"/>
          </p:cNvSpPr>
          <p:nvPr>
            <p:ph type="ftr" idx="46"/>
          </p:nvPr>
        </p:nvSpPr>
        <p:spPr/>
        <p:txBody>
          <a:bodyPr/>
          <a:p>
            <a:r>
              <a:t>Footer</a:t>
            </a:r>
          </a:p>
        </p:txBody>
      </p:sp>
      <p:sp>
        <p:nvSpPr>
          <p:cNvPr id="3" name="PlaceHolder 2"/>
          <p:cNvSpPr>
            <a:spLocks noGrp="1"/>
          </p:cNvSpPr>
          <p:nvPr>
            <p:ph type="sldNum" idx="47"/>
          </p:nvPr>
        </p:nvSpPr>
        <p:spPr/>
        <p:txBody>
          <a:bodyPr/>
          <a:p>
            <a:fld id="{E7902AD4-B479-406B-8F0D-3C56B5916EEB}" type="slidenum">
              <a:t>&lt;#&gt;</a:t>
            </a:fld>
          </a:p>
        </p:txBody>
      </p:sp>
      <p:sp>
        <p:nvSpPr>
          <p:cNvPr id="4" name="PlaceHolder 3"/>
          <p:cNvSpPr>
            <a:spLocks noGrp="1"/>
          </p:cNvSpPr>
          <p:nvPr>
            <p:ph type="dt" idx="48"/>
          </p:nvPr>
        </p:nvSpPr>
        <p:spPr/>
        <p:txBody>
          <a:bodyPr/>
          <a:p>
            <a:r>
              <a:rPr lang="tr-TR"/>
              <a:t/>
            </a: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Yalnızca Başlık">
    <p:spTree>
      <p:nvGrpSpPr>
        <p:cNvPr id="1" name=""/>
        <p:cNvGrpSpPr/>
        <p:nvPr/>
      </p:nvGrpSpPr>
      <p:grpSpPr>
        <a:xfrm>
          <a:off x="0" y="0"/>
          <a:ext cx="0" cy="0"/>
          <a:chOff x="0" y="0"/>
          <a:chExt cx="0" cy="0"/>
        </a:xfrm>
      </p:grpSpPr>
      <p:sp>
        <p:nvSpPr>
          <p:cNvPr id="557" name="PlaceHolder 1"/>
          <p:cNvSpPr>
            <a:spLocks noGrp="1"/>
          </p:cNvSpPr>
          <p:nvPr>
            <p:ph type="title"/>
          </p:nvPr>
        </p:nvSpPr>
        <p:spPr>
          <a:xfrm>
            <a:off x="2593080" y="624240"/>
            <a:ext cx="8911080" cy="1280160"/>
          </a:xfrm>
          <a:prstGeom prst="rect">
            <a:avLst/>
          </a:prstGeom>
          <a:noFill/>
          <a:ln w="0">
            <a:noFill/>
          </a:ln>
        </p:spPr>
        <p:txBody>
          <a:bodyPr lIns="0" rIns="0" tIns="0" bIns="0" anchor="ctr">
            <a:noAutofit/>
          </a:bodyPr>
          <a:p>
            <a:pPr indent="0" algn="ctr">
              <a:buNone/>
            </a:pPr>
            <a:endParaRPr b="0" lang="tr-TR" sz="4400" strike="noStrike" u="none">
              <a:solidFill>
                <a:srgbClr val="000000"/>
              </a:solidFill>
              <a:uFillTx/>
              <a:latin typeface="Arial"/>
            </a:endParaRPr>
          </a:p>
        </p:txBody>
      </p:sp>
      <p:sp>
        <p:nvSpPr>
          <p:cNvPr id="3" name="PlaceHolder 2"/>
          <p:cNvSpPr>
            <a:spLocks noGrp="1"/>
          </p:cNvSpPr>
          <p:nvPr>
            <p:ph type="ftr" idx="49"/>
          </p:nvPr>
        </p:nvSpPr>
        <p:spPr/>
        <p:txBody>
          <a:bodyPr/>
          <a:p>
            <a:r>
              <a:t>Footer</a:t>
            </a:r>
          </a:p>
        </p:txBody>
      </p:sp>
      <p:sp>
        <p:nvSpPr>
          <p:cNvPr id="4" name="PlaceHolder 3"/>
          <p:cNvSpPr>
            <a:spLocks noGrp="1"/>
          </p:cNvSpPr>
          <p:nvPr>
            <p:ph type="sldNum" idx="50"/>
          </p:nvPr>
        </p:nvSpPr>
        <p:spPr/>
        <p:txBody>
          <a:bodyPr/>
          <a:p>
            <a:fld id="{485BCB65-C775-46C6-B075-3712CC6E729D}" type="slidenum">
              <a:t>&lt;#&gt;</a:t>
            </a:fld>
          </a:p>
        </p:txBody>
      </p:sp>
      <p:sp>
        <p:nvSpPr>
          <p:cNvPr id="5" name="PlaceHolder 4"/>
          <p:cNvSpPr>
            <a:spLocks noGrp="1"/>
          </p:cNvSpPr>
          <p:nvPr>
            <p:ph type="dt" idx="51"/>
          </p:nvPr>
        </p:nvSpPr>
        <p:spPr/>
        <p:txBody>
          <a:bodyPr/>
          <a:p>
            <a:r>
              <a:rPr lang="tr-TR"/>
              <a:t/>
            </a: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oş">
    <p:spTree>
      <p:nvGrpSpPr>
        <p:cNvPr id="1" name=""/>
        <p:cNvGrpSpPr/>
        <p:nvPr/>
      </p:nvGrpSpPr>
      <p:grpSpPr>
        <a:xfrm>
          <a:off x="0" y="0"/>
          <a:ext cx="0" cy="0"/>
          <a:chOff x="0" y="0"/>
          <a:chExt cx="0" cy="0"/>
        </a:xfrm>
      </p:grpSpPr>
      <p:sp>
        <p:nvSpPr>
          <p:cNvPr id="2" name="PlaceHolder 1"/>
          <p:cNvSpPr>
            <a:spLocks noGrp="1"/>
          </p:cNvSpPr>
          <p:nvPr>
            <p:ph type="ftr" idx="52"/>
          </p:nvPr>
        </p:nvSpPr>
        <p:spPr/>
        <p:txBody>
          <a:bodyPr/>
          <a:p>
            <a:r>
              <a:t>Footer</a:t>
            </a:r>
          </a:p>
        </p:txBody>
      </p:sp>
      <p:sp>
        <p:nvSpPr>
          <p:cNvPr id="3" name="PlaceHolder 2"/>
          <p:cNvSpPr>
            <a:spLocks noGrp="1"/>
          </p:cNvSpPr>
          <p:nvPr>
            <p:ph type="sldNum" idx="53"/>
          </p:nvPr>
        </p:nvSpPr>
        <p:spPr/>
        <p:txBody>
          <a:bodyPr/>
          <a:p>
            <a:fld id="{77046F24-83AB-4E3E-A16B-6ADEEC0EFEE5}" type="slidenum">
              <a:t>&lt;#&gt;</a:t>
            </a:fld>
          </a:p>
        </p:txBody>
      </p:sp>
      <p:sp>
        <p:nvSpPr>
          <p:cNvPr id="4" name="PlaceHolder 3"/>
          <p:cNvSpPr>
            <a:spLocks noGrp="1"/>
          </p:cNvSpPr>
          <p:nvPr>
            <p:ph type="dt" idx="54"/>
          </p:nvPr>
        </p:nvSpPr>
        <p:spPr/>
        <p:txBody>
          <a:bodyPr/>
          <a:p>
            <a:r>
              <a:rPr lang="tr-TR"/>
              <a:t/>
            </a:r>
          </a:p>
        </p:txBody>
      </p:sp>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aşlıklı İçerik">
    <p:spTree>
      <p:nvGrpSpPr>
        <p:cNvPr id="1" name=""/>
        <p:cNvGrpSpPr/>
        <p:nvPr/>
      </p:nvGrpSpPr>
      <p:grpSpPr>
        <a:xfrm>
          <a:off x="0" y="0"/>
          <a:ext cx="0" cy="0"/>
          <a:chOff x="0" y="0"/>
          <a:chExt cx="0" cy="0"/>
        </a:xfrm>
      </p:grpSpPr>
      <p:sp>
        <p:nvSpPr>
          <p:cNvPr id="2" name="PlaceHolder 1"/>
          <p:cNvSpPr>
            <a:spLocks noGrp="1"/>
          </p:cNvSpPr>
          <p:nvPr>
            <p:ph type="ftr" idx="55"/>
          </p:nvPr>
        </p:nvSpPr>
        <p:spPr/>
        <p:txBody>
          <a:bodyPr/>
          <a:p>
            <a:r>
              <a:t>Footer</a:t>
            </a:r>
          </a:p>
        </p:txBody>
      </p:sp>
      <p:sp>
        <p:nvSpPr>
          <p:cNvPr id="3" name="PlaceHolder 2"/>
          <p:cNvSpPr>
            <a:spLocks noGrp="1"/>
          </p:cNvSpPr>
          <p:nvPr>
            <p:ph type="sldNum" idx="56"/>
          </p:nvPr>
        </p:nvSpPr>
        <p:spPr/>
        <p:txBody>
          <a:bodyPr/>
          <a:p>
            <a:fld id="{CF42E880-2FAB-449A-AB35-98E66B9783E8}" type="slidenum">
              <a:t>&lt;#&gt;</a:t>
            </a:fld>
          </a:p>
        </p:txBody>
      </p:sp>
      <p:sp>
        <p:nvSpPr>
          <p:cNvPr id="4" name="PlaceHolder 3"/>
          <p:cNvSpPr>
            <a:spLocks noGrp="1"/>
          </p:cNvSpPr>
          <p:nvPr>
            <p:ph type="dt" idx="57"/>
          </p:nvPr>
        </p:nvSpPr>
        <p:spPr/>
        <p:txBody>
          <a:bodyPr/>
          <a:p>
            <a:r>
              <a:rPr lang="tr-TR"/>
              <a:t/>
            </a: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aşlıklı Resim">
    <p:spTree>
      <p:nvGrpSpPr>
        <p:cNvPr id="1" name=""/>
        <p:cNvGrpSpPr/>
        <p:nvPr/>
      </p:nvGrpSpPr>
      <p:grpSpPr>
        <a:xfrm>
          <a:off x="0" y="0"/>
          <a:ext cx="0" cy="0"/>
          <a:chOff x="0" y="0"/>
          <a:chExt cx="0" cy="0"/>
        </a:xfrm>
      </p:grpSpPr>
      <p:sp>
        <p:nvSpPr>
          <p:cNvPr id="2" name="PlaceHolder 1"/>
          <p:cNvSpPr>
            <a:spLocks noGrp="1"/>
          </p:cNvSpPr>
          <p:nvPr>
            <p:ph type="ftr" idx="58"/>
          </p:nvPr>
        </p:nvSpPr>
        <p:spPr/>
        <p:txBody>
          <a:bodyPr/>
          <a:p>
            <a:r>
              <a:t>Footer</a:t>
            </a:r>
          </a:p>
        </p:txBody>
      </p:sp>
      <p:sp>
        <p:nvSpPr>
          <p:cNvPr id="3" name="PlaceHolder 2"/>
          <p:cNvSpPr>
            <a:spLocks noGrp="1"/>
          </p:cNvSpPr>
          <p:nvPr>
            <p:ph type="sldNum" idx="59"/>
          </p:nvPr>
        </p:nvSpPr>
        <p:spPr/>
        <p:txBody>
          <a:bodyPr/>
          <a:p>
            <a:fld id="{26DC9B40-EA4B-46A9-A8CE-A5E2FD82B0A4}" type="slidenum">
              <a:t>&lt;#&gt;</a:t>
            </a:fld>
          </a:p>
        </p:txBody>
      </p:sp>
      <p:sp>
        <p:nvSpPr>
          <p:cNvPr id="4" name="PlaceHolder 3"/>
          <p:cNvSpPr>
            <a:spLocks noGrp="1"/>
          </p:cNvSpPr>
          <p:nvPr>
            <p:ph type="dt" idx="60"/>
          </p:nvPr>
        </p:nvSpPr>
        <p:spPr/>
        <p:txBody>
          <a:bodyPr/>
          <a:p>
            <a:r>
              <a:rPr lang="tr-TR"/>
              <a:t/>
            </a: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Resim Yazılı Alıntı">
    <p:spTree>
      <p:nvGrpSpPr>
        <p:cNvPr id="1" name=""/>
        <p:cNvGrpSpPr/>
        <p:nvPr/>
      </p:nvGrpSpPr>
      <p:grpSpPr>
        <a:xfrm>
          <a:off x="0" y="0"/>
          <a:ext cx="0" cy="0"/>
          <a:chOff x="0" y="0"/>
          <a:chExt cx="0" cy="0"/>
        </a:xfrm>
      </p:grpSpPr>
      <p:sp>
        <p:nvSpPr>
          <p:cNvPr id="2" name="PlaceHolder 1"/>
          <p:cNvSpPr>
            <a:spLocks noGrp="1"/>
          </p:cNvSpPr>
          <p:nvPr>
            <p:ph type="ftr" idx="7"/>
          </p:nvPr>
        </p:nvSpPr>
        <p:spPr/>
        <p:txBody>
          <a:bodyPr/>
          <a:p>
            <a:r>
              <a:t>Footer</a:t>
            </a:r>
          </a:p>
        </p:txBody>
      </p:sp>
      <p:sp>
        <p:nvSpPr>
          <p:cNvPr id="3" name="PlaceHolder 2"/>
          <p:cNvSpPr>
            <a:spLocks noGrp="1"/>
          </p:cNvSpPr>
          <p:nvPr>
            <p:ph type="sldNum" idx="8"/>
          </p:nvPr>
        </p:nvSpPr>
        <p:spPr/>
        <p:txBody>
          <a:bodyPr/>
          <a:p>
            <a:fld id="{932BD2B3-C80F-467F-86B6-8B9CA412253A}" type="slidenum">
              <a:t>&lt;#&gt;</a:t>
            </a:fld>
          </a:p>
        </p:txBody>
      </p:sp>
      <p:sp>
        <p:nvSpPr>
          <p:cNvPr id="4" name="PlaceHolder 3"/>
          <p:cNvSpPr>
            <a:spLocks noGrp="1"/>
          </p:cNvSpPr>
          <p:nvPr>
            <p:ph type="dt" idx="9"/>
          </p:nvPr>
        </p:nvSpPr>
        <p:spPr/>
        <p:txBody>
          <a:bodyPr/>
          <a:p>
            <a:r>
              <a:rPr lang="tr-TR"/>
              <a:t/>
            </a: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İsim Kartı">
    <p:spTree>
      <p:nvGrpSpPr>
        <p:cNvPr id="1" name=""/>
        <p:cNvGrpSpPr/>
        <p:nvPr/>
      </p:nvGrpSpPr>
      <p:grpSpPr>
        <a:xfrm>
          <a:off x="0" y="0"/>
          <a:ext cx="0" cy="0"/>
          <a:chOff x="0" y="0"/>
          <a:chExt cx="0" cy="0"/>
        </a:xfrm>
      </p:grpSpPr>
      <p:sp>
        <p:nvSpPr>
          <p:cNvPr id="2" name="PlaceHolder 1"/>
          <p:cNvSpPr>
            <a:spLocks noGrp="1"/>
          </p:cNvSpPr>
          <p:nvPr>
            <p:ph type="ftr" idx="10"/>
          </p:nvPr>
        </p:nvSpPr>
        <p:spPr/>
        <p:txBody>
          <a:bodyPr/>
          <a:p>
            <a:r>
              <a:t>Footer</a:t>
            </a:r>
          </a:p>
        </p:txBody>
      </p:sp>
      <p:sp>
        <p:nvSpPr>
          <p:cNvPr id="3" name="PlaceHolder 2"/>
          <p:cNvSpPr>
            <a:spLocks noGrp="1"/>
          </p:cNvSpPr>
          <p:nvPr>
            <p:ph type="sldNum" idx="11"/>
          </p:nvPr>
        </p:nvSpPr>
        <p:spPr/>
        <p:txBody>
          <a:bodyPr/>
          <a:p>
            <a:fld id="{7FE282F4-C992-4534-929B-946432EF2DD4}" type="slidenum">
              <a:t>&lt;#&gt;</a:t>
            </a:fld>
          </a:p>
        </p:txBody>
      </p:sp>
      <p:sp>
        <p:nvSpPr>
          <p:cNvPr id="4" name="PlaceHolder 3"/>
          <p:cNvSpPr>
            <a:spLocks noGrp="1"/>
          </p:cNvSpPr>
          <p:nvPr>
            <p:ph type="dt" idx="12"/>
          </p:nvPr>
        </p:nvSpPr>
        <p:spPr/>
        <p:txBody>
          <a:bodyPr/>
          <a:p>
            <a:r>
              <a:rPr lang="tr-TR"/>
              <a:t/>
            </a: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Alıntı İsim Kartı">
    <p:spTree>
      <p:nvGrpSpPr>
        <p:cNvPr id="1" name=""/>
        <p:cNvGrpSpPr/>
        <p:nvPr/>
      </p:nvGrpSpPr>
      <p:grpSpPr>
        <a:xfrm>
          <a:off x="0" y="0"/>
          <a:ext cx="0" cy="0"/>
          <a:chOff x="0" y="0"/>
          <a:chExt cx="0" cy="0"/>
        </a:xfrm>
      </p:grpSpPr>
      <p:sp>
        <p:nvSpPr>
          <p:cNvPr id="2" name="PlaceHolder 1"/>
          <p:cNvSpPr>
            <a:spLocks noGrp="1"/>
          </p:cNvSpPr>
          <p:nvPr>
            <p:ph type="ftr" idx="13"/>
          </p:nvPr>
        </p:nvSpPr>
        <p:spPr/>
        <p:txBody>
          <a:bodyPr/>
          <a:p>
            <a:r>
              <a:t>Footer</a:t>
            </a:r>
          </a:p>
        </p:txBody>
      </p:sp>
      <p:sp>
        <p:nvSpPr>
          <p:cNvPr id="3" name="PlaceHolder 2"/>
          <p:cNvSpPr>
            <a:spLocks noGrp="1"/>
          </p:cNvSpPr>
          <p:nvPr>
            <p:ph type="sldNum" idx="14"/>
          </p:nvPr>
        </p:nvSpPr>
        <p:spPr/>
        <p:txBody>
          <a:bodyPr/>
          <a:p>
            <a:fld id="{8A6C3970-F077-48D1-812F-5C6CD4943E42}" type="slidenum">
              <a:t>&lt;#&gt;</a:t>
            </a:fld>
          </a:p>
        </p:txBody>
      </p:sp>
      <p:sp>
        <p:nvSpPr>
          <p:cNvPr id="4" name="PlaceHolder 3"/>
          <p:cNvSpPr>
            <a:spLocks noGrp="1"/>
          </p:cNvSpPr>
          <p:nvPr>
            <p:ph type="dt" idx="15"/>
          </p:nvPr>
        </p:nvSpPr>
        <p:spPr/>
        <p:txBody>
          <a:bodyPr/>
          <a:p>
            <a:r>
              <a:rPr lang="tr-TR"/>
              <a:t/>
            </a: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oğru veya Yanlış">
    <p:spTree>
      <p:nvGrpSpPr>
        <p:cNvPr id="1" name=""/>
        <p:cNvGrpSpPr/>
        <p:nvPr/>
      </p:nvGrpSpPr>
      <p:grpSpPr>
        <a:xfrm>
          <a:off x="0" y="0"/>
          <a:ext cx="0" cy="0"/>
          <a:chOff x="0" y="0"/>
          <a:chExt cx="0" cy="0"/>
        </a:xfrm>
      </p:grpSpPr>
      <p:sp>
        <p:nvSpPr>
          <p:cNvPr id="2" name="PlaceHolder 1"/>
          <p:cNvSpPr>
            <a:spLocks noGrp="1"/>
          </p:cNvSpPr>
          <p:nvPr>
            <p:ph type="ftr" idx="16"/>
          </p:nvPr>
        </p:nvSpPr>
        <p:spPr/>
        <p:txBody>
          <a:bodyPr/>
          <a:p>
            <a:r>
              <a:t>Footer</a:t>
            </a:r>
          </a:p>
        </p:txBody>
      </p:sp>
      <p:sp>
        <p:nvSpPr>
          <p:cNvPr id="3" name="PlaceHolder 2"/>
          <p:cNvSpPr>
            <a:spLocks noGrp="1"/>
          </p:cNvSpPr>
          <p:nvPr>
            <p:ph type="sldNum" idx="17"/>
          </p:nvPr>
        </p:nvSpPr>
        <p:spPr/>
        <p:txBody>
          <a:bodyPr/>
          <a:p>
            <a:fld id="{890D52B9-2D5B-428E-A781-785A473AE335}" type="slidenum">
              <a:t>&lt;#&gt;</a:t>
            </a:fld>
          </a:p>
        </p:txBody>
      </p:sp>
      <p:sp>
        <p:nvSpPr>
          <p:cNvPr id="4" name="PlaceHolder 3"/>
          <p:cNvSpPr>
            <a:spLocks noGrp="1"/>
          </p:cNvSpPr>
          <p:nvPr>
            <p:ph type="dt" idx="18"/>
          </p:nvPr>
        </p:nvSpPr>
        <p:spPr/>
        <p:txBody>
          <a:bodyPr/>
          <a:p>
            <a:r>
              <a:rPr lang="tr-TR"/>
              <a:t/>
            </a: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x" preserve="1">
  <p:cSld name="Başlık ve Dikey Metin">
    <p:spTree>
      <p:nvGrpSpPr>
        <p:cNvPr id="1" name=""/>
        <p:cNvGrpSpPr/>
        <p:nvPr/>
      </p:nvGrpSpPr>
      <p:grpSpPr>
        <a:xfrm>
          <a:off x="0" y="0"/>
          <a:ext cx="0" cy="0"/>
          <a:chOff x="0" y="0"/>
          <a:chExt cx="0" cy="0"/>
        </a:xfrm>
      </p:grpSpPr>
      <p:sp>
        <p:nvSpPr>
          <p:cNvPr id="2" name="PlaceHolder 1"/>
          <p:cNvSpPr>
            <a:spLocks noGrp="1"/>
          </p:cNvSpPr>
          <p:nvPr>
            <p:ph type="ftr" idx="19"/>
          </p:nvPr>
        </p:nvSpPr>
        <p:spPr/>
        <p:txBody>
          <a:bodyPr/>
          <a:p>
            <a:r>
              <a:t>Footer</a:t>
            </a:r>
          </a:p>
        </p:txBody>
      </p:sp>
      <p:sp>
        <p:nvSpPr>
          <p:cNvPr id="3" name="PlaceHolder 2"/>
          <p:cNvSpPr>
            <a:spLocks noGrp="1"/>
          </p:cNvSpPr>
          <p:nvPr>
            <p:ph type="sldNum" idx="20"/>
          </p:nvPr>
        </p:nvSpPr>
        <p:spPr/>
        <p:txBody>
          <a:bodyPr/>
          <a:p>
            <a:fld id="{A4118451-DF62-46CA-B9D4-4890C50EB913}" type="slidenum">
              <a:t>&lt;#&gt;</a:t>
            </a:fld>
          </a:p>
        </p:txBody>
      </p:sp>
      <p:sp>
        <p:nvSpPr>
          <p:cNvPr id="4" name="PlaceHolder 3"/>
          <p:cNvSpPr>
            <a:spLocks noGrp="1"/>
          </p:cNvSpPr>
          <p:nvPr>
            <p:ph type="dt" idx="21"/>
          </p:nvPr>
        </p:nvSpPr>
        <p:spPr/>
        <p:txBody>
          <a:bodyPr/>
          <a:p>
            <a:r>
              <a:rPr lang="tr-TR"/>
              <a:t/>
            </a: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itleAndTx" preserve="1">
  <p:cSld name="Dikey Başlık ve Metin">
    <p:spTree>
      <p:nvGrpSpPr>
        <p:cNvPr id="1" name=""/>
        <p:cNvGrpSpPr/>
        <p:nvPr/>
      </p:nvGrpSpPr>
      <p:grpSpPr>
        <a:xfrm>
          <a:off x="0" y="0"/>
          <a:ext cx="0" cy="0"/>
          <a:chOff x="0" y="0"/>
          <a:chExt cx="0" cy="0"/>
        </a:xfrm>
      </p:grpSpPr>
      <p:sp>
        <p:nvSpPr>
          <p:cNvPr id="2" name="PlaceHolder 1"/>
          <p:cNvSpPr>
            <a:spLocks noGrp="1"/>
          </p:cNvSpPr>
          <p:nvPr>
            <p:ph type="ftr" idx="22"/>
          </p:nvPr>
        </p:nvSpPr>
        <p:spPr/>
        <p:txBody>
          <a:bodyPr/>
          <a:p>
            <a:r>
              <a:t>Footer</a:t>
            </a:r>
          </a:p>
        </p:txBody>
      </p:sp>
      <p:sp>
        <p:nvSpPr>
          <p:cNvPr id="3" name="PlaceHolder 2"/>
          <p:cNvSpPr>
            <a:spLocks noGrp="1"/>
          </p:cNvSpPr>
          <p:nvPr>
            <p:ph type="sldNum" idx="23"/>
          </p:nvPr>
        </p:nvSpPr>
        <p:spPr/>
        <p:txBody>
          <a:bodyPr/>
          <a:p>
            <a:fld id="{05848B8E-6E25-47E5-9A78-4F7F359DAC92}" type="slidenum">
              <a:t>&lt;#&gt;</a:t>
            </a:fld>
          </a:p>
        </p:txBody>
      </p:sp>
      <p:sp>
        <p:nvSpPr>
          <p:cNvPr id="4" name="PlaceHolder 3"/>
          <p:cNvSpPr>
            <a:spLocks noGrp="1"/>
          </p:cNvSpPr>
          <p:nvPr>
            <p:ph type="dt" idx="24"/>
          </p:nvPr>
        </p:nvSpPr>
        <p:spPr/>
        <p:txBody>
          <a:bodyPr/>
          <a:p>
            <a:r>
              <a:rPr lang="tr-TR"/>
              <a:t/>
            </a: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Başlık ve İçerik">
    <p:spTree>
      <p:nvGrpSpPr>
        <p:cNvPr id="1" name=""/>
        <p:cNvGrpSpPr/>
        <p:nvPr/>
      </p:nvGrpSpPr>
      <p:grpSpPr>
        <a:xfrm>
          <a:off x="0" y="0"/>
          <a:ext cx="0" cy="0"/>
          <a:chOff x="0" y="0"/>
          <a:chExt cx="0" cy="0"/>
        </a:xfrm>
      </p:grpSpPr>
      <p:sp>
        <p:nvSpPr>
          <p:cNvPr id="289" name="PlaceHolder 1"/>
          <p:cNvSpPr>
            <a:spLocks noGrp="1"/>
          </p:cNvSpPr>
          <p:nvPr>
            <p:ph type="title"/>
          </p:nvPr>
        </p:nvSpPr>
        <p:spPr>
          <a:xfrm>
            <a:off x="2593080" y="624240"/>
            <a:ext cx="8911080" cy="1280160"/>
          </a:xfrm>
          <a:prstGeom prst="rect">
            <a:avLst/>
          </a:prstGeom>
          <a:noFill/>
          <a:ln w="0">
            <a:noFill/>
          </a:ln>
        </p:spPr>
        <p:txBody>
          <a:bodyPr lIns="0" rIns="0" tIns="0" bIns="0" anchor="ctr">
            <a:noAutofit/>
          </a:bodyPr>
          <a:p>
            <a:pPr indent="0" algn="ctr">
              <a:buNone/>
            </a:pPr>
            <a:endParaRPr b="0" lang="tr-TR" sz="4400" strike="noStrike" u="none">
              <a:solidFill>
                <a:srgbClr val="000000"/>
              </a:solidFill>
              <a:uFillTx/>
              <a:latin typeface="Arial"/>
            </a:endParaRPr>
          </a:p>
        </p:txBody>
      </p:sp>
      <p:sp>
        <p:nvSpPr>
          <p:cNvPr id="3" name="PlaceHolder 2"/>
          <p:cNvSpPr>
            <a:spLocks noGrp="1"/>
          </p:cNvSpPr>
          <p:nvPr>
            <p:ph type="ftr" idx="25"/>
          </p:nvPr>
        </p:nvSpPr>
        <p:spPr/>
        <p:txBody>
          <a:bodyPr/>
          <a:p>
            <a:r>
              <a:t>Footer</a:t>
            </a:r>
          </a:p>
        </p:txBody>
      </p:sp>
      <p:sp>
        <p:nvSpPr>
          <p:cNvPr id="4" name="PlaceHolder 3"/>
          <p:cNvSpPr>
            <a:spLocks noGrp="1"/>
          </p:cNvSpPr>
          <p:nvPr>
            <p:ph type="sldNum" idx="26"/>
          </p:nvPr>
        </p:nvSpPr>
        <p:spPr/>
        <p:txBody>
          <a:bodyPr/>
          <a:p>
            <a:fld id="{ECDD17B2-81D5-4959-9A19-75C4168D6734}" type="slidenum">
              <a:t>&lt;#&gt;</a:t>
            </a:fld>
          </a:p>
        </p:txBody>
      </p:sp>
      <p:sp>
        <p:nvSpPr>
          <p:cNvPr id="5" name="PlaceHolder 4"/>
          <p:cNvSpPr>
            <a:spLocks noGrp="1"/>
          </p:cNvSpPr>
          <p:nvPr>
            <p:ph type="dt" idx="27"/>
          </p:nvPr>
        </p:nvSpPr>
        <p:spPr/>
        <p:txBody>
          <a:bodyPr/>
          <a:p>
            <a:r>
              <a:rPr lang="tr-TR"/>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
</Relationships>
</file>

<file path=ppt/slideMasters/_rels/slideMaster10.xml.rels><?xml version="1.0" encoding="UTF-8"?>
<Relationships xmlns="http://schemas.openxmlformats.org/package/2006/relationships"><Relationship Id="rId1" Type="http://schemas.openxmlformats.org/officeDocument/2006/relationships/theme" Target="../theme/theme10.xml"/><Relationship Id="rId2" Type="http://schemas.openxmlformats.org/officeDocument/2006/relationships/slideLayout" Target="../slideLayouts/slideLayout17.xml"/>
</Relationships>
</file>

<file path=ppt/slideMasters/_rels/slideMaster11.xml.rels><?xml version="1.0" encoding="UTF-8"?>
<Relationships xmlns="http://schemas.openxmlformats.org/package/2006/relationships"><Relationship Id="rId1" Type="http://schemas.openxmlformats.org/officeDocument/2006/relationships/theme" Target="../theme/theme11.xml"/><Relationship Id="rId2" Type="http://schemas.openxmlformats.org/officeDocument/2006/relationships/slideLayout" Target="../slideLayouts/slideLayout18.xml"/>
</Relationships>
</file>

<file path=ppt/slideMasters/_rels/slideMaster12.xml.rels><?xml version="1.0" encoding="UTF-8"?>
<Relationships xmlns="http://schemas.openxmlformats.org/package/2006/relationships"><Relationship Id="rId1" Type="http://schemas.openxmlformats.org/officeDocument/2006/relationships/theme" Target="../theme/theme12.xml"/><Relationship Id="rId2" Type="http://schemas.openxmlformats.org/officeDocument/2006/relationships/slideLayout" Target="../slideLayouts/slideLayout19.xml"/>
</Relationships>
</file>

<file path=ppt/slideMasters/_rels/slideMaster13.xml.rels><?xml version="1.0" encoding="UTF-8"?>
<Relationships xmlns="http://schemas.openxmlformats.org/package/2006/relationships"><Relationship Id="rId1" Type="http://schemas.openxmlformats.org/officeDocument/2006/relationships/theme" Target="../theme/theme13.xml"/><Relationship Id="rId2" Type="http://schemas.openxmlformats.org/officeDocument/2006/relationships/slideLayout" Target="../slideLayouts/slideLayout20.xml"/>
</Relationships>
</file>

<file path=ppt/slideMasters/_rels/slideMaster14.xml.rels><?xml version="1.0" encoding="UTF-8"?>
<Relationships xmlns="http://schemas.openxmlformats.org/package/2006/relationships"><Relationship Id="rId1" Type="http://schemas.openxmlformats.org/officeDocument/2006/relationships/theme" Target="../theme/theme14.xml"/><Relationship Id="rId2" Type="http://schemas.openxmlformats.org/officeDocument/2006/relationships/slideLayout" Target="../slideLayouts/slideLayout21.xml"/>
</Relationships>
</file>

<file path=ppt/slideMasters/_rels/slideMaster15.xml.rels><?xml version="1.0" encoding="UTF-8"?>
<Relationships xmlns="http://schemas.openxmlformats.org/package/2006/relationships"><Relationship Id="rId1" Type="http://schemas.openxmlformats.org/officeDocument/2006/relationships/theme" Target="../theme/theme15.xml"/><Relationship Id="rId2" Type="http://schemas.openxmlformats.org/officeDocument/2006/relationships/slideLayout" Target="../slideLayouts/slideLayout22.xml"/>
</Relationships>
</file>

<file path=ppt/slideMasters/_rels/slideMaster16.xml.rels><?xml version="1.0" encoding="UTF-8"?>
<Relationships xmlns="http://schemas.openxmlformats.org/package/2006/relationships"><Relationship Id="rId1" Type="http://schemas.openxmlformats.org/officeDocument/2006/relationships/theme" Target="../theme/theme16.xml"/><Relationship Id="rId2" Type="http://schemas.openxmlformats.org/officeDocument/2006/relationships/slideLayout" Target="../slideLayouts/slideLayout23.xml"/>
</Relationships>
</file>

<file path=ppt/slideMasters/_rels/slideMaster17.xml.rels><?xml version="1.0" encoding="UTF-8"?>
<Relationships xmlns="http://schemas.openxmlformats.org/package/2006/relationships"><Relationship Id="rId1" Type="http://schemas.openxmlformats.org/officeDocument/2006/relationships/theme" Target="../theme/theme17.xml"/><Relationship Id="rId2" Type="http://schemas.openxmlformats.org/officeDocument/2006/relationships/slideLayout" Target="../slideLayouts/slideLayout24.xml"/>
</Relationships>
</file>

<file path=ppt/slideMasters/_rels/slideMaster18.xml.rels><?xml version="1.0" encoding="UTF-8"?>
<Relationships xmlns="http://schemas.openxmlformats.org/package/2006/relationships"><Relationship Id="rId1" Type="http://schemas.openxmlformats.org/officeDocument/2006/relationships/theme" Target="../theme/theme18.xml"/><Relationship Id="rId2" Type="http://schemas.openxmlformats.org/officeDocument/2006/relationships/slideLayout" Target="../slideLayouts/slideLayout25.xml"/>
</Relationships>
</file>

<file path=ppt/slideMasters/_rels/slideMaster19.xml.rels><?xml version="1.0" encoding="UTF-8"?>
<Relationships xmlns="http://schemas.openxmlformats.org/package/2006/relationships"><Relationship Id="rId1" Type="http://schemas.openxmlformats.org/officeDocument/2006/relationships/theme" Target="../theme/theme19.xml"/><Relationship Id="rId2" Type="http://schemas.openxmlformats.org/officeDocument/2006/relationships/slideLayout" Target="../slideLayouts/slideLayout26.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2.xml"/>
</Relationships>
</file>

<file path=ppt/slideMasters/_rels/slideMaster20.xml.rels><?xml version="1.0" encoding="UTF-8"?>
<Relationships xmlns="http://schemas.openxmlformats.org/package/2006/relationships"><Relationship Id="rId1" Type="http://schemas.openxmlformats.org/officeDocument/2006/relationships/theme" Target="../theme/theme20.xml"/><Relationship Id="rId2" Type="http://schemas.openxmlformats.org/officeDocument/2006/relationships/slideLayout" Target="../slideLayouts/slideLayout27.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3.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4.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slideLayout" Target="../slideLayouts/slideLayout5.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slideLayout" Target="../slideLayouts/slideLayout6.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slideLayout" Target="../slideLayouts/slideLayout7.xml"/>
</Relationships>
</file>

<file path=ppt/slideMasters/_rels/slideMaster8.xml.rels><?xml version="1.0" encoding="UTF-8"?>
<Relationships xmlns="http://schemas.openxmlformats.org/package/2006/relationships"><Relationship Id="rId1" Type="http://schemas.openxmlformats.org/officeDocument/2006/relationships/theme" Target="../theme/theme8.xml"/><Relationship Id="rId2" Type="http://schemas.openxmlformats.org/officeDocument/2006/relationships/slideLayout" Target="../slideLayouts/slideLayout8.xml"/>
</Relationships>
</file>

<file path=ppt/slideMasters/_rels/slideMaster9.xml.rels><?xml version="1.0" encoding="UTF-8"?>
<Relationships xmlns="http://schemas.openxmlformats.org/package/2006/relationships"><Relationship Id="rId1" Type="http://schemas.openxmlformats.org/officeDocument/2006/relationships/theme" Target="../theme/theme9.xml"/><Relationship Id="rId2" Type="http://schemas.openxmlformats.org/officeDocument/2006/relationships/slideLayout" Target="../slideLayouts/slideLayout9.xml"/><Relationship Id="rId3" Type="http://schemas.openxmlformats.org/officeDocument/2006/relationships/slideLayout" Target="../slideLayouts/slideLayout10.xml"/><Relationship Id="rId4" Type="http://schemas.openxmlformats.org/officeDocument/2006/relationships/slideLayout" Target="../slideLayouts/slideLayout11.xml"/><Relationship Id="rId5" Type="http://schemas.openxmlformats.org/officeDocument/2006/relationships/slideLayout" Target="../slideLayouts/slideLayout12.xml"/><Relationship Id="rId6" Type="http://schemas.openxmlformats.org/officeDocument/2006/relationships/slideLayout" Target="../slideLayouts/slideLayout13.xml"/><Relationship Id="rId7" Type="http://schemas.openxmlformats.org/officeDocument/2006/relationships/slideLayout" Target="../slideLayouts/slideLayout14.xml"/><Relationship Id="rId8" Type="http://schemas.openxmlformats.org/officeDocument/2006/relationships/slideLayout" Target="../slideLayouts/slideLayout15.xml"/><Relationship Id="rId9" Type="http://schemas.openxmlformats.org/officeDocument/2006/relationships/slideLayout" Target="../slideLayouts/slideLayout1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ffffff"/>
            </a:gs>
            <a:gs pos="100000">
              <a:srgbClr val="dfe7c4"/>
            </a:gs>
          </a:gsLst>
          <a:path path="circle">
            <a:fillToRect l="25000" t="25000" r="75000" b="75000"/>
          </a:path>
        </a:gradFill>
      </p:bgPr>
    </p:bg>
    <p:spTree>
      <p:nvGrpSpPr>
        <p:cNvPr id="1" name=""/>
        <p:cNvGrpSpPr/>
        <p:nvPr/>
      </p:nvGrpSpPr>
      <p:grpSpPr>
        <a:xfrm>
          <a:off x="0" y="0"/>
          <a:ext cx="0" cy="0"/>
          <a:chOff x="0" y="0"/>
          <a:chExt cx="0" cy="0"/>
        </a:xfrm>
      </p:grpSpPr>
      <p:grpSp>
        <p:nvGrpSpPr>
          <p:cNvPr id="0" name="Group 22"/>
          <p:cNvGrpSpPr/>
          <p:nvPr/>
        </p:nvGrpSpPr>
        <p:grpSpPr>
          <a:xfrm>
            <a:off x="0" y="228600"/>
            <a:ext cx="2850840" cy="6638040"/>
            <a:chOff x="0" y="228600"/>
            <a:chExt cx="2850840" cy="6638040"/>
          </a:xfrm>
        </p:grpSpPr>
        <p:sp>
          <p:nvSpPr>
            <p:cNvPr id="1" name="Freeform 11"/>
            <p:cNvSpPr/>
            <p:nvPr/>
          </p:nvSpPr>
          <p:spPr>
            <a:xfrm>
              <a:off x="0" y="2575080"/>
              <a:ext cx="100080" cy="625320"/>
            </a:xfrm>
            <a:custGeom>
              <a:avLst/>
              <a:gdLst>
                <a:gd name="textAreaLeft" fmla="*/ 0 w 100080"/>
                <a:gd name="textAreaRight" fmla="*/ 100800 w 100080"/>
                <a:gd name="textAreaTop" fmla="*/ 0 h 625320"/>
                <a:gd name="textAreaBottom" fmla="*/ 626040 h 625320"/>
              </a:gdLst>
              <a:ahLst/>
              <a:rect l="textAreaLeft" t="textAreaTop" r="textAreaRight" b="textAreaBottom"/>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2" name="Freeform 12"/>
            <p:cNvSpPr/>
            <p:nvPr/>
          </p:nvSpPr>
          <p:spPr>
            <a:xfrm>
              <a:off x="128520" y="3156480"/>
              <a:ext cx="645840" cy="2321640"/>
            </a:xfrm>
            <a:custGeom>
              <a:avLst/>
              <a:gdLst>
                <a:gd name="textAreaLeft" fmla="*/ 0 w 645840"/>
                <a:gd name="textAreaRight" fmla="*/ 646560 w 645840"/>
                <a:gd name="textAreaTop" fmla="*/ 0 h 2321640"/>
                <a:gd name="textAreaBottom" fmla="*/ 2322360 h 2321640"/>
              </a:gdLst>
              <a:ahLst/>
              <a:rect l="textAreaLeft" t="textAreaTop" r="textAreaRight" b="textAreaBottom"/>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3" name="Freeform 13"/>
            <p:cNvSpPr/>
            <p:nvPr/>
          </p:nvSpPr>
          <p:spPr>
            <a:xfrm>
              <a:off x="807120" y="5447160"/>
              <a:ext cx="608760" cy="1419480"/>
            </a:xfrm>
            <a:custGeom>
              <a:avLst/>
              <a:gdLst>
                <a:gd name="textAreaLeft" fmla="*/ 0 w 608760"/>
                <a:gd name="textAreaRight" fmla="*/ 609480 w 608760"/>
                <a:gd name="textAreaTop" fmla="*/ 0 h 1419480"/>
                <a:gd name="textAreaBottom" fmla="*/ 1420200 h 1419480"/>
              </a:gdLst>
              <a:ahLst/>
              <a:rect l="textAreaLeft" t="textAreaTop" r="textAreaRight" b="textAreaBottom"/>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4" name="Freeform 14"/>
            <p:cNvSpPr/>
            <p:nvPr/>
          </p:nvSpPr>
          <p:spPr>
            <a:xfrm>
              <a:off x="959760" y="6503760"/>
              <a:ext cx="170640" cy="362880"/>
            </a:xfrm>
            <a:custGeom>
              <a:avLst/>
              <a:gdLst>
                <a:gd name="textAreaLeft" fmla="*/ 0 w 170640"/>
                <a:gd name="textAreaRight" fmla="*/ 171360 w 170640"/>
                <a:gd name="textAreaTop" fmla="*/ 0 h 362880"/>
                <a:gd name="textAreaBottom" fmla="*/ 363600 h 362880"/>
              </a:gdLst>
              <a:ahLst/>
              <a:rect l="textAreaLeft" t="textAreaTop" r="textAreaRight" b="textAreaBottom"/>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5" name="Freeform 15"/>
            <p:cNvSpPr/>
            <p:nvPr/>
          </p:nvSpPr>
          <p:spPr>
            <a:xfrm>
              <a:off x="100800" y="3201120"/>
              <a:ext cx="821160" cy="3327840"/>
            </a:xfrm>
            <a:custGeom>
              <a:avLst/>
              <a:gdLst>
                <a:gd name="textAreaLeft" fmla="*/ 0 w 821160"/>
                <a:gd name="textAreaRight" fmla="*/ 821880 w 821160"/>
                <a:gd name="textAreaTop" fmla="*/ 0 h 3327840"/>
                <a:gd name="textAreaBottom" fmla="*/ 3328560 h 3327840"/>
              </a:gdLst>
              <a:ahLst/>
              <a:rect l="textAreaLeft" t="textAreaTop" r="textAreaRight" b="textAreaBottom"/>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6" name="Freeform 16"/>
            <p:cNvSpPr/>
            <p:nvPr/>
          </p:nvSpPr>
          <p:spPr>
            <a:xfrm>
              <a:off x="22320" y="228600"/>
              <a:ext cx="105480" cy="2927160"/>
            </a:xfrm>
            <a:custGeom>
              <a:avLst/>
              <a:gdLst>
                <a:gd name="textAreaLeft" fmla="*/ 0 w 105480"/>
                <a:gd name="textAreaRight" fmla="*/ 106200 w 105480"/>
                <a:gd name="textAreaTop" fmla="*/ 0 h 2927160"/>
                <a:gd name="textAreaBottom" fmla="*/ 2927880 h 2927160"/>
              </a:gdLst>
              <a:ahLst/>
              <a:rect l="textAreaLeft" t="textAreaTop" r="textAreaRight" b="textAreaBottom"/>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7" name="Freeform 17"/>
            <p:cNvSpPr/>
            <p:nvPr/>
          </p:nvSpPr>
          <p:spPr>
            <a:xfrm>
              <a:off x="78120" y="2944080"/>
              <a:ext cx="77400" cy="493200"/>
            </a:xfrm>
            <a:custGeom>
              <a:avLst/>
              <a:gdLst>
                <a:gd name="textAreaLeft" fmla="*/ 0 w 77400"/>
                <a:gd name="textAreaRight" fmla="*/ 78120 w 77400"/>
                <a:gd name="textAreaTop" fmla="*/ 0 h 493200"/>
                <a:gd name="textAreaBottom" fmla="*/ 493920 h 493200"/>
              </a:gdLst>
              <a:ahLst/>
              <a:rect l="textAreaLeft" t="textAreaTop" r="textAreaRight" b="textAreaBottom"/>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8" name="Freeform 18"/>
            <p:cNvSpPr/>
            <p:nvPr/>
          </p:nvSpPr>
          <p:spPr>
            <a:xfrm>
              <a:off x="769680" y="5478840"/>
              <a:ext cx="189360" cy="1024200"/>
            </a:xfrm>
            <a:custGeom>
              <a:avLst/>
              <a:gdLst>
                <a:gd name="textAreaLeft" fmla="*/ 0 w 189360"/>
                <a:gd name="textAreaRight" fmla="*/ 190080 w 189360"/>
                <a:gd name="textAreaTop" fmla="*/ 0 h 1024200"/>
                <a:gd name="textAreaBottom" fmla="*/ 1024920 h 1024200"/>
              </a:gdLst>
              <a:ahLst/>
              <a:rect l="textAreaLeft" t="textAreaTop" r="textAreaRight" b="textAreaBottom"/>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9" name="Freeform 19"/>
            <p:cNvSpPr/>
            <p:nvPr/>
          </p:nvSpPr>
          <p:spPr>
            <a:xfrm>
              <a:off x="775440" y="1398960"/>
              <a:ext cx="2075400" cy="4047480"/>
            </a:xfrm>
            <a:custGeom>
              <a:avLst/>
              <a:gdLst>
                <a:gd name="textAreaLeft" fmla="*/ 0 w 2075400"/>
                <a:gd name="textAreaRight" fmla="*/ 2076120 w 2075400"/>
                <a:gd name="textAreaTop" fmla="*/ 0 h 4047480"/>
                <a:gd name="textAreaBottom" fmla="*/ 4048200 h 4047480"/>
              </a:gdLst>
              <a:ahLst/>
              <a:rect l="textAreaLeft" t="textAreaTop" r="textAreaRight" b="textAreaBottom"/>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10" name="Freeform 20"/>
            <p:cNvSpPr/>
            <p:nvPr/>
          </p:nvSpPr>
          <p:spPr>
            <a:xfrm>
              <a:off x="922680" y="6530040"/>
              <a:ext cx="161280" cy="336600"/>
            </a:xfrm>
            <a:custGeom>
              <a:avLst/>
              <a:gdLst>
                <a:gd name="textAreaLeft" fmla="*/ 0 w 161280"/>
                <a:gd name="textAreaRight" fmla="*/ 162000 w 161280"/>
                <a:gd name="textAreaTop" fmla="*/ 0 h 336600"/>
                <a:gd name="textAreaBottom" fmla="*/ 337320 h 336600"/>
              </a:gdLst>
              <a:ahLst/>
              <a:rect l="textAreaLeft" t="textAreaTop" r="textAreaRight" b="textAreaBottom"/>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11" name="Freeform 21"/>
            <p:cNvSpPr/>
            <p:nvPr/>
          </p:nvSpPr>
          <p:spPr>
            <a:xfrm>
              <a:off x="769680" y="5359320"/>
              <a:ext cx="36720" cy="221040"/>
            </a:xfrm>
            <a:custGeom>
              <a:avLst/>
              <a:gdLst>
                <a:gd name="textAreaLeft" fmla="*/ 0 w 36720"/>
                <a:gd name="textAreaRight" fmla="*/ 37440 w 36720"/>
                <a:gd name="textAreaTop" fmla="*/ 0 h 221040"/>
                <a:gd name="textAreaBottom" fmla="*/ 221760 h 221040"/>
              </a:gdLst>
              <a:ahLst/>
              <a:rect l="textAreaLeft" t="textAreaTop" r="textAreaRight" b="textAreaBottom"/>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12" name="Freeform 22"/>
            <p:cNvSpPr/>
            <p:nvPr/>
          </p:nvSpPr>
          <p:spPr>
            <a:xfrm>
              <a:off x="849960" y="6244560"/>
              <a:ext cx="237960" cy="621720"/>
            </a:xfrm>
            <a:custGeom>
              <a:avLst/>
              <a:gdLst>
                <a:gd name="textAreaLeft" fmla="*/ 0 w 237960"/>
                <a:gd name="textAreaRight" fmla="*/ 238680 w 237960"/>
                <a:gd name="textAreaTop" fmla="*/ 0 h 621720"/>
                <a:gd name="textAreaBottom" fmla="*/ 622440 h 621720"/>
              </a:gdLst>
              <a:ahLst/>
              <a:rect l="textAreaLeft" t="textAreaTop" r="textAreaRight" b="textAreaBottom"/>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grpSp>
      <p:grpSp>
        <p:nvGrpSpPr>
          <p:cNvPr id="13" name="Group 9"/>
          <p:cNvGrpSpPr/>
          <p:nvPr/>
        </p:nvGrpSpPr>
        <p:grpSpPr>
          <a:xfrm>
            <a:off x="27360" y="-720"/>
            <a:ext cx="2355840" cy="6853320"/>
            <a:chOff x="27360" y="-720"/>
            <a:chExt cx="2355840" cy="6853320"/>
          </a:xfrm>
        </p:grpSpPr>
        <p:sp>
          <p:nvSpPr>
            <p:cNvPr id="14" name="Freeform 27"/>
            <p:cNvSpPr/>
            <p:nvPr/>
          </p:nvSpPr>
          <p:spPr>
            <a:xfrm>
              <a:off x="27360" y="-720"/>
              <a:ext cx="493560" cy="4400280"/>
            </a:xfrm>
            <a:custGeom>
              <a:avLst/>
              <a:gdLst>
                <a:gd name="textAreaLeft" fmla="*/ 0 w 493560"/>
                <a:gd name="textAreaRight" fmla="*/ 494280 w 493560"/>
                <a:gd name="textAreaTop" fmla="*/ 0 h 4400280"/>
                <a:gd name="textAreaBottom" fmla="*/ 4401000 h 4400280"/>
              </a:gdLst>
              <a:ahLst/>
              <a:rect l="textAreaLeft" t="textAreaTop" r="textAreaRight" b="textAreaBottom"/>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15" name="Freeform 28"/>
            <p:cNvSpPr/>
            <p:nvPr/>
          </p:nvSpPr>
          <p:spPr>
            <a:xfrm>
              <a:off x="550440" y="4316400"/>
              <a:ext cx="422640" cy="1580040"/>
            </a:xfrm>
            <a:custGeom>
              <a:avLst/>
              <a:gdLst>
                <a:gd name="textAreaLeft" fmla="*/ 0 w 422640"/>
                <a:gd name="textAreaRight" fmla="*/ 423360 w 422640"/>
                <a:gd name="textAreaTop" fmla="*/ 0 h 1580040"/>
                <a:gd name="textAreaBottom" fmla="*/ 1580760 h 1580040"/>
              </a:gdLst>
              <a:ahLst/>
              <a:rect l="textAreaLeft" t="textAreaTop" r="textAreaRight" b="textAreaBottom"/>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16" name="Freeform 29"/>
            <p:cNvSpPr/>
            <p:nvPr/>
          </p:nvSpPr>
          <p:spPr>
            <a:xfrm>
              <a:off x="1006200" y="5862600"/>
              <a:ext cx="430200" cy="990000"/>
            </a:xfrm>
            <a:custGeom>
              <a:avLst/>
              <a:gdLst>
                <a:gd name="textAreaLeft" fmla="*/ 0 w 430200"/>
                <a:gd name="textAreaRight" fmla="*/ 430920 w 430200"/>
                <a:gd name="textAreaTop" fmla="*/ 0 h 990000"/>
                <a:gd name="textAreaBottom" fmla="*/ 990720 h 990000"/>
              </a:gdLst>
              <a:ahLst/>
              <a:rect l="textAreaLeft" t="textAreaTop" r="textAreaRight" b="textAreaBottom"/>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17" name="Freeform 30"/>
            <p:cNvSpPr/>
            <p:nvPr/>
          </p:nvSpPr>
          <p:spPr>
            <a:xfrm>
              <a:off x="521640" y="4364280"/>
              <a:ext cx="551160" cy="2235240"/>
            </a:xfrm>
            <a:custGeom>
              <a:avLst/>
              <a:gdLst>
                <a:gd name="textAreaLeft" fmla="*/ 0 w 551160"/>
                <a:gd name="textAreaRight" fmla="*/ 551880 w 551160"/>
                <a:gd name="textAreaTop" fmla="*/ 0 h 2235240"/>
                <a:gd name="textAreaBottom" fmla="*/ 2235960 h 2235240"/>
              </a:gdLst>
              <a:ahLst/>
              <a:rect l="textAreaLeft" t="textAreaTop" r="textAreaRight" b="textAreaBottom"/>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18" name="Freeform 31"/>
            <p:cNvSpPr/>
            <p:nvPr/>
          </p:nvSpPr>
          <p:spPr>
            <a:xfrm>
              <a:off x="468000" y="1289160"/>
              <a:ext cx="173520" cy="3026520"/>
            </a:xfrm>
            <a:custGeom>
              <a:avLst/>
              <a:gdLst>
                <a:gd name="textAreaLeft" fmla="*/ 0 w 173520"/>
                <a:gd name="textAreaRight" fmla="*/ 174240 w 173520"/>
                <a:gd name="textAreaTop" fmla="*/ 0 h 3026520"/>
                <a:gd name="textAreaBottom" fmla="*/ 3027240 h 3026520"/>
              </a:gdLst>
              <a:ahLst/>
              <a:rect l="textAreaLeft" t="textAreaTop" r="textAreaRight" b="textAreaBottom"/>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19" name="Freeform 32"/>
            <p:cNvSpPr/>
            <p:nvPr/>
          </p:nvSpPr>
          <p:spPr>
            <a:xfrm>
              <a:off x="1111680" y="6571440"/>
              <a:ext cx="133560" cy="280800"/>
            </a:xfrm>
            <a:custGeom>
              <a:avLst/>
              <a:gdLst>
                <a:gd name="textAreaLeft" fmla="*/ 0 w 133560"/>
                <a:gd name="textAreaRight" fmla="*/ 134280 w 133560"/>
                <a:gd name="textAreaTop" fmla="*/ 0 h 280800"/>
                <a:gd name="textAreaBottom" fmla="*/ 281520 h 280800"/>
              </a:gdLst>
              <a:ahLst/>
              <a:rect l="textAreaLeft" t="textAreaTop" r="textAreaRight" b="textAreaBottom"/>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20" name="Freeform 33"/>
            <p:cNvSpPr/>
            <p:nvPr/>
          </p:nvSpPr>
          <p:spPr>
            <a:xfrm>
              <a:off x="502560" y="4107600"/>
              <a:ext cx="81720" cy="510840"/>
            </a:xfrm>
            <a:custGeom>
              <a:avLst/>
              <a:gdLst>
                <a:gd name="textAreaLeft" fmla="*/ 0 w 81720"/>
                <a:gd name="textAreaRight" fmla="*/ 82440 w 81720"/>
                <a:gd name="textAreaTop" fmla="*/ 0 h 510840"/>
                <a:gd name="textAreaBottom" fmla="*/ 511560 h 510840"/>
              </a:gdLst>
              <a:ahLst/>
              <a:rect l="textAreaLeft" t="textAreaTop" r="textAreaRight" b="textAreaBottom"/>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21" name="Freeform 34"/>
            <p:cNvSpPr/>
            <p:nvPr/>
          </p:nvSpPr>
          <p:spPr>
            <a:xfrm>
              <a:off x="973800" y="3145680"/>
              <a:ext cx="1409400" cy="2716200"/>
            </a:xfrm>
            <a:custGeom>
              <a:avLst/>
              <a:gdLst>
                <a:gd name="textAreaLeft" fmla="*/ 0 w 1409400"/>
                <a:gd name="textAreaRight" fmla="*/ 1410120 w 1409400"/>
                <a:gd name="textAreaTop" fmla="*/ 0 h 2716200"/>
                <a:gd name="textAreaBottom" fmla="*/ 2716920 h 2716200"/>
              </a:gdLst>
              <a:ahLst/>
              <a:rect l="textAreaLeft" t="textAreaTop" r="textAreaRight" b="textAreaBottom"/>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22" name="Freeform 35"/>
            <p:cNvSpPr/>
            <p:nvPr/>
          </p:nvSpPr>
          <p:spPr>
            <a:xfrm>
              <a:off x="1073520" y="6600240"/>
              <a:ext cx="119880" cy="252360"/>
            </a:xfrm>
            <a:custGeom>
              <a:avLst/>
              <a:gdLst>
                <a:gd name="textAreaLeft" fmla="*/ 0 w 119880"/>
                <a:gd name="textAreaRight" fmla="*/ 120600 w 119880"/>
                <a:gd name="textAreaTop" fmla="*/ 0 h 252360"/>
                <a:gd name="textAreaBottom" fmla="*/ 253080 h 252360"/>
              </a:gdLst>
              <a:ahLst/>
              <a:rect l="textAreaLeft" t="textAreaTop" r="textAreaRight" b="textAreaBottom"/>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23" name="Freeform 36"/>
            <p:cNvSpPr/>
            <p:nvPr/>
          </p:nvSpPr>
          <p:spPr>
            <a:xfrm>
              <a:off x="973800" y="5897160"/>
              <a:ext cx="137160" cy="673560"/>
            </a:xfrm>
            <a:custGeom>
              <a:avLst/>
              <a:gdLst>
                <a:gd name="textAreaLeft" fmla="*/ 0 w 137160"/>
                <a:gd name="textAreaRight" fmla="*/ 137880 w 137160"/>
                <a:gd name="textAreaTop" fmla="*/ 0 h 673560"/>
                <a:gd name="textAreaBottom" fmla="*/ 674280 h 673560"/>
              </a:gdLst>
              <a:ahLst/>
              <a:rect l="textAreaLeft" t="textAreaTop" r="textAreaRight" b="textAreaBottom"/>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24" name="Freeform 37"/>
            <p:cNvSpPr/>
            <p:nvPr/>
          </p:nvSpPr>
          <p:spPr>
            <a:xfrm>
              <a:off x="973800" y="5772600"/>
              <a:ext cx="37440" cy="227160"/>
            </a:xfrm>
            <a:custGeom>
              <a:avLst/>
              <a:gdLst>
                <a:gd name="textAreaLeft" fmla="*/ 0 w 37440"/>
                <a:gd name="textAreaRight" fmla="*/ 38160 w 37440"/>
                <a:gd name="textAreaTop" fmla="*/ 0 h 227160"/>
                <a:gd name="textAreaBottom" fmla="*/ 227880 h 227160"/>
              </a:gdLst>
              <a:ahLst/>
              <a:rect l="textAreaLeft" t="textAreaTop" r="textAreaRight" b="textAreaBottom"/>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25" name="Freeform 38"/>
            <p:cNvSpPr/>
            <p:nvPr/>
          </p:nvSpPr>
          <p:spPr>
            <a:xfrm>
              <a:off x="1006200" y="6322680"/>
              <a:ext cx="209880" cy="529920"/>
            </a:xfrm>
            <a:custGeom>
              <a:avLst/>
              <a:gdLst>
                <a:gd name="textAreaLeft" fmla="*/ 0 w 209880"/>
                <a:gd name="textAreaRight" fmla="*/ 210600 w 209880"/>
                <a:gd name="textAreaTop" fmla="*/ 0 h 529920"/>
                <a:gd name="textAreaBottom" fmla="*/ 530640 h 529920"/>
              </a:gdLst>
              <a:ahLst/>
              <a:rect l="textAreaLeft" t="textAreaTop" r="textAreaRight" b="textAreaBottom"/>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grpSp>
      <p:sp>
        <p:nvSpPr>
          <p:cNvPr id="26" name="Rectangle 6"/>
          <p:cNvSpPr/>
          <p:nvPr/>
        </p:nvSpPr>
        <p:spPr>
          <a:xfrm>
            <a:off x="0" y="0"/>
            <a:ext cx="182160" cy="6857280"/>
          </a:xfrm>
          <a:prstGeom prst="rect">
            <a:avLst/>
          </a:prstGeom>
          <a:solidFill>
            <a:schemeClr val="tx2"/>
          </a:solidFill>
          <a:ln>
            <a:noFill/>
          </a:ln>
          <a:effectLst>
            <a:outerShdw blurRad="38160" dir="5400000" dist="25560" rotWithShape="0">
              <a:srgbClr val="000000">
                <a:alpha val="25000"/>
              </a:srgbClr>
            </a:outerShdw>
          </a:effectLst>
        </p:spPr>
        <p:style>
          <a:lnRef idx="1">
            <a:schemeClr val="accent1"/>
          </a:lnRef>
          <a:fillRef idx="3">
            <a:schemeClr val="accent1"/>
          </a:fillRef>
          <a:effectRef idx="2">
            <a:schemeClr val="accent1"/>
          </a:effectRef>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27" name="Freeform 6"/>
          <p:cNvSpPr/>
          <p:nvPr/>
        </p:nvSpPr>
        <p:spPr>
          <a:xfrm>
            <a:off x="0" y="4323960"/>
            <a:ext cx="1743840" cy="777960"/>
          </a:xfrm>
          <a:custGeom>
            <a:avLst/>
            <a:gdLst>
              <a:gd name="textAreaLeft" fmla="*/ 0 w 1743840"/>
              <a:gd name="textAreaRight" fmla="*/ 1744560 w 1743840"/>
              <a:gd name="textAreaTop" fmla="*/ 0 h 777960"/>
              <a:gd name="textAreaBottom" fmla="*/ 778680 h 777960"/>
            </a:gdLst>
            <a:ahLst/>
            <a:rect l="textAreaLeft" t="textAreaTop" r="textAreaRight" b="textAreaBottom"/>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28" name="PlaceHolder 1"/>
          <p:cNvSpPr>
            <a:spLocks noGrp="1"/>
          </p:cNvSpPr>
          <p:nvPr>
            <p:ph type="title"/>
          </p:nvPr>
        </p:nvSpPr>
        <p:spPr>
          <a:xfrm>
            <a:off x="2593080" y="624240"/>
            <a:ext cx="8911080" cy="1280160"/>
          </a:xfrm>
          <a:prstGeom prst="rect">
            <a:avLst/>
          </a:prstGeom>
          <a:noFill/>
          <a:ln w="0">
            <a:noFill/>
          </a:ln>
        </p:spPr>
        <p:txBody>
          <a:bodyPr lIns="0" rIns="0" tIns="0" bIns="0" anchor="ctr">
            <a:noAutofit/>
          </a:bodyPr>
          <a:p>
            <a:pPr indent="0">
              <a:buNone/>
            </a:pPr>
            <a:r>
              <a:rPr b="0" lang="tr-TR" sz="1800" strike="noStrike" u="none">
                <a:solidFill>
                  <a:srgbClr val="000000"/>
                </a:solidFill>
                <a:uFillTx/>
                <a:latin typeface="Arial"/>
              </a:rPr>
              <a:t>Ana başlık metnini düzenlemek için tıklayın</a:t>
            </a:r>
            <a:endParaRPr b="0" lang="tr-TR" sz="1800" strike="noStrike" u="none">
              <a:solidFill>
                <a:srgbClr val="000000"/>
              </a:solidFill>
              <a:uFillTx/>
              <a:latin typeface="Arial"/>
            </a:endParaRPr>
          </a:p>
        </p:txBody>
      </p:sp>
      <p:sp>
        <p:nvSpPr>
          <p:cNvPr id="29" name="PlaceHolder 2"/>
          <p:cNvSpPr>
            <a:spLocks noGrp="1"/>
          </p:cNvSpPr>
          <p:nvPr>
            <p:ph type="ftr" idx="1"/>
          </p:nvPr>
        </p:nvSpPr>
        <p:spPr>
          <a:xfrm>
            <a:off x="2589120" y="6135840"/>
            <a:ext cx="7619400" cy="36432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tr-TR" sz="1400" strike="noStrike" u="none">
                <a:solidFill>
                  <a:srgbClr val="000000"/>
                </a:solidFill>
                <a:uFillTx/>
                <a:latin typeface="Times New Roman"/>
              </a:defRPr>
            </a:lvl1pPr>
          </a:lstStyle>
          <a:p>
            <a:pPr indent="0" algn="ctr">
              <a:lnSpc>
                <a:spcPct val="100000"/>
              </a:lnSpc>
              <a:buNone/>
              <a:tabLst>
                <a:tab algn="l" pos="0"/>
              </a:tabLst>
            </a:pPr>
            <a:r>
              <a:rPr b="0" lang="tr-TR" sz="1400" strike="noStrike" u="none">
                <a:solidFill>
                  <a:srgbClr val="000000"/>
                </a:solidFill>
                <a:uFillTx/>
                <a:latin typeface="Times New Roman"/>
              </a:rPr>
              <a:t>&lt;footer&gt;</a:t>
            </a:r>
            <a:endParaRPr b="0" lang="tr-TR" sz="1400" strike="noStrike" u="none">
              <a:solidFill>
                <a:srgbClr val="000000"/>
              </a:solidFill>
              <a:uFillTx/>
              <a:latin typeface="Times New Roman"/>
            </a:endParaRPr>
          </a:p>
        </p:txBody>
      </p:sp>
      <p:sp>
        <p:nvSpPr>
          <p:cNvPr id="30" name="PlaceHolder 3"/>
          <p:cNvSpPr>
            <a:spLocks noGrp="1"/>
          </p:cNvSpPr>
          <p:nvPr>
            <p:ph type="sldNum" idx="2"/>
          </p:nvPr>
        </p:nvSpPr>
        <p:spPr>
          <a:xfrm>
            <a:off x="531720" y="4529520"/>
            <a:ext cx="779040" cy="364320"/>
          </a:xfrm>
          <a:prstGeom prst="rect">
            <a:avLst/>
          </a:prstGeom>
          <a:noFill/>
          <a:ln w="0">
            <a:noFill/>
          </a:ln>
        </p:spPr>
        <p:txBody>
          <a:bodyPr lIns="91440" rIns="91440" tIns="45720" bIns="45720" anchor="ctr">
            <a:noAutofit/>
          </a:bodyPr>
          <a:lstStyle>
            <a:lvl1pPr indent="0" algn="r" defTabSz="457200">
              <a:lnSpc>
                <a:spcPct val="100000"/>
              </a:lnSpc>
              <a:buNone/>
              <a:tabLst>
                <a:tab algn="l" pos="0"/>
              </a:tabLst>
              <a:defRPr b="0" lang="tr-TR" sz="2000" strike="noStrike" u="none">
                <a:solidFill>
                  <a:srgbClr val="feffff"/>
                </a:solidFill>
                <a:uFillTx/>
                <a:latin typeface="Century Gothic"/>
              </a:defRPr>
            </a:lvl1pPr>
          </a:lstStyle>
          <a:p>
            <a:pPr indent="0" algn="r" defTabSz="457200">
              <a:lnSpc>
                <a:spcPct val="100000"/>
              </a:lnSpc>
              <a:buNone/>
              <a:tabLst>
                <a:tab algn="l" pos="0"/>
              </a:tabLst>
            </a:pPr>
            <a:fld id="{D8ADA84D-DEC6-4022-B5CB-5241AABA4247}" type="slidenum">
              <a:rPr b="0" lang="tr-TR" sz="2000" strike="noStrike" u="none">
                <a:solidFill>
                  <a:srgbClr val="feffff"/>
                </a:solidFill>
                <a:uFillTx/>
                <a:latin typeface="Century Gothic"/>
              </a:rPr>
              <a:t>&lt;number&gt;</a:t>
            </a:fld>
            <a:endParaRPr b="0" lang="tr-TR" sz="2000" strike="noStrike" u="none">
              <a:solidFill>
                <a:srgbClr val="000000"/>
              </a:solidFill>
              <a:uFillTx/>
              <a:latin typeface="Times New Roman"/>
            </a:endParaRPr>
          </a:p>
        </p:txBody>
      </p:sp>
      <p:sp>
        <p:nvSpPr>
          <p:cNvPr id="31" name="PlaceHolder 4"/>
          <p:cNvSpPr>
            <a:spLocks noGrp="1"/>
          </p:cNvSpPr>
          <p:nvPr>
            <p:ph type="dt" idx="3"/>
          </p:nvPr>
        </p:nvSpPr>
        <p:spPr>
          <a:xfrm>
            <a:off x="10361520" y="6130440"/>
            <a:ext cx="1145520" cy="369720"/>
          </a:xfrm>
          <a:prstGeom prst="rect">
            <a:avLst/>
          </a:prstGeom>
          <a:noFill/>
          <a:ln w="0">
            <a:noFill/>
          </a:ln>
        </p:spPr>
        <p:txBody>
          <a:bodyPr lIns="91440" rIns="91440" tIns="45720" bIns="45720" anchor="ctr">
            <a:noAutofit/>
          </a:bodyPr>
          <a:lstStyle>
            <a:lvl1pPr indent="0">
              <a:buNone/>
              <a:defRPr b="0" lang="tr-TR" sz="1400" strike="noStrike" u="none">
                <a:solidFill>
                  <a:srgbClr val="000000"/>
                </a:solidFill>
                <a:uFillTx/>
                <a:latin typeface="Times New Roman"/>
              </a:defRPr>
            </a:lvl1pPr>
          </a:lstStyle>
          <a:p>
            <a:pPr indent="0">
              <a:buNone/>
            </a:pPr>
            <a:r>
              <a:rPr b="0" lang="tr-TR" sz="1400" strike="noStrike" u="none">
                <a:solidFill>
                  <a:srgbClr val="000000"/>
                </a:solidFill>
                <a:uFillTx/>
                <a:latin typeface="Times New Roman"/>
              </a:rPr>
              <a:t>&lt;date/time&gt;</a:t>
            </a:r>
            <a:endParaRPr b="0" lang="tr-TR" sz="1400" strike="noStrike" u="none">
              <a:solidFill>
                <a:srgbClr val="000000"/>
              </a:solidFill>
              <a:uFillTx/>
              <a:latin typeface="Times New Roman"/>
            </a:endParaRPr>
          </a:p>
        </p:txBody>
      </p:sp>
      <p:sp>
        <p:nvSpPr>
          <p:cNvPr id="32"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tr-TR" sz="3200" strike="noStrike" u="none">
                <a:solidFill>
                  <a:srgbClr val="000000"/>
                </a:solidFill>
                <a:uFillTx/>
                <a:latin typeface="Arial"/>
              </a:rPr>
              <a:t>Anahat metninin biçimini düzenlemek için tıklayın</a:t>
            </a:r>
            <a:endParaRPr b="0" lang="tr-TR" sz="32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tr-TR" sz="2800" strike="noStrike" u="none">
                <a:solidFill>
                  <a:srgbClr val="000000"/>
                </a:solidFill>
                <a:uFillTx/>
                <a:latin typeface="Arial"/>
              </a:rPr>
              <a:t>İkinci Anahat Düzeyi</a:t>
            </a:r>
            <a:endParaRPr b="0" lang="tr-TR" sz="2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tr-TR" sz="2400" strike="noStrike" u="none">
                <a:solidFill>
                  <a:srgbClr val="000000"/>
                </a:solidFill>
                <a:uFillTx/>
                <a:latin typeface="Arial"/>
              </a:rPr>
              <a:t>Üçüncü Anahat Düzeyi</a:t>
            </a:r>
            <a:endParaRPr b="0" lang="tr-TR" sz="24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tr-TR" sz="2000" strike="noStrike" u="none">
                <a:solidFill>
                  <a:srgbClr val="000000"/>
                </a:solidFill>
                <a:uFillTx/>
                <a:latin typeface="Arial"/>
              </a:rPr>
              <a:t>Dördüncü Anahat Düzeyi</a:t>
            </a:r>
            <a:endParaRPr b="0" lang="tr-TR" sz="20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tr-TR" sz="2000" strike="noStrike" u="none">
                <a:solidFill>
                  <a:srgbClr val="000000"/>
                </a:solidFill>
                <a:uFillTx/>
                <a:latin typeface="Arial"/>
              </a:rPr>
              <a:t>Beşinci Anahat Düzeyi</a:t>
            </a:r>
            <a:endParaRPr b="0" lang="tr-TR" sz="20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tr-TR" sz="2000" strike="noStrike" u="none">
                <a:solidFill>
                  <a:srgbClr val="000000"/>
                </a:solidFill>
                <a:uFillTx/>
                <a:latin typeface="Arial"/>
              </a:rPr>
              <a:t>Altıncı Anahat Düzeyi</a:t>
            </a:r>
            <a:endParaRPr b="0" lang="tr-TR" sz="20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tr-TR" sz="2000" strike="noStrike" u="none">
                <a:solidFill>
                  <a:srgbClr val="000000"/>
                </a:solidFill>
                <a:uFillTx/>
                <a:latin typeface="Arial"/>
              </a:rPr>
              <a:t>Yedinci Anahat Düzeyi</a:t>
            </a:r>
            <a:endParaRPr b="0" lang="tr-TR" sz="2000" strike="noStrike" u="none">
              <a:solidFill>
                <a:srgbClr val="000000"/>
              </a:solidFill>
              <a:uFillTx/>
              <a:latin typeface="Arial"/>
            </a:endParaRPr>
          </a:p>
        </p:txBody>
      </p:sp>
    </p:spTree>
  </p:cSld>
  <p:clrMap bg1="lt1" tx1="dk1" bg2="lt2" tx2="dk2" accent1="accent1" accent2="accent2" accent3="accent3" accent4="accent4" accent5="accent5" accent6="accent6" hlink="hlink" folHlink="folHlink"/>
  <p:sldLayoutIdLst>
    <p:sldLayoutId id="2147483649" r:id="rId2"/>
  </p:sldLayoutIdLst>
</p:sldMaster>
</file>

<file path=ppt/slideMasters/slideMaster1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ffffff"/>
            </a:gs>
            <a:gs pos="100000">
              <a:srgbClr val="dfe7c4"/>
            </a:gs>
          </a:gsLst>
          <a:path path="circle">
            <a:fillToRect l="25000" t="25000" r="75000" b="75000"/>
          </a:path>
        </a:gradFill>
      </p:bgPr>
    </p:bg>
    <p:spTree>
      <p:nvGrpSpPr>
        <p:cNvPr id="1" name=""/>
        <p:cNvGrpSpPr/>
        <p:nvPr/>
      </p:nvGrpSpPr>
      <p:grpSpPr>
        <a:xfrm>
          <a:off x="0" y="0"/>
          <a:ext cx="0" cy="0"/>
          <a:chOff x="0" y="0"/>
          <a:chExt cx="0" cy="0"/>
        </a:xfrm>
      </p:grpSpPr>
      <p:grpSp>
        <p:nvGrpSpPr>
          <p:cNvPr id="299" name="Group 22"/>
          <p:cNvGrpSpPr/>
          <p:nvPr/>
        </p:nvGrpSpPr>
        <p:grpSpPr>
          <a:xfrm>
            <a:off x="0" y="228600"/>
            <a:ext cx="2850840" cy="6638040"/>
            <a:chOff x="0" y="228600"/>
            <a:chExt cx="2850840" cy="6638040"/>
          </a:xfrm>
        </p:grpSpPr>
        <p:sp>
          <p:nvSpPr>
            <p:cNvPr id="300" name="Freeform 11"/>
            <p:cNvSpPr/>
            <p:nvPr/>
          </p:nvSpPr>
          <p:spPr>
            <a:xfrm>
              <a:off x="0" y="2575080"/>
              <a:ext cx="100080" cy="625320"/>
            </a:xfrm>
            <a:custGeom>
              <a:avLst/>
              <a:gdLst>
                <a:gd name="textAreaLeft" fmla="*/ 0 w 100080"/>
                <a:gd name="textAreaRight" fmla="*/ 100800 w 100080"/>
                <a:gd name="textAreaTop" fmla="*/ 0 h 625320"/>
                <a:gd name="textAreaBottom" fmla="*/ 626040 h 625320"/>
              </a:gdLst>
              <a:ahLst/>
              <a:rect l="textAreaLeft" t="textAreaTop" r="textAreaRight" b="textAreaBottom"/>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301" name="Freeform 12"/>
            <p:cNvSpPr/>
            <p:nvPr/>
          </p:nvSpPr>
          <p:spPr>
            <a:xfrm>
              <a:off x="128520" y="3156480"/>
              <a:ext cx="645840" cy="2321640"/>
            </a:xfrm>
            <a:custGeom>
              <a:avLst/>
              <a:gdLst>
                <a:gd name="textAreaLeft" fmla="*/ 0 w 645840"/>
                <a:gd name="textAreaRight" fmla="*/ 646560 w 645840"/>
                <a:gd name="textAreaTop" fmla="*/ 0 h 2321640"/>
                <a:gd name="textAreaBottom" fmla="*/ 2322360 h 2321640"/>
              </a:gdLst>
              <a:ahLst/>
              <a:rect l="textAreaLeft" t="textAreaTop" r="textAreaRight" b="textAreaBottom"/>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302" name="Freeform 13"/>
            <p:cNvSpPr/>
            <p:nvPr/>
          </p:nvSpPr>
          <p:spPr>
            <a:xfrm>
              <a:off x="807120" y="5447160"/>
              <a:ext cx="608760" cy="1419480"/>
            </a:xfrm>
            <a:custGeom>
              <a:avLst/>
              <a:gdLst>
                <a:gd name="textAreaLeft" fmla="*/ 0 w 608760"/>
                <a:gd name="textAreaRight" fmla="*/ 609480 w 608760"/>
                <a:gd name="textAreaTop" fmla="*/ 0 h 1419480"/>
                <a:gd name="textAreaBottom" fmla="*/ 1420200 h 1419480"/>
              </a:gdLst>
              <a:ahLst/>
              <a:rect l="textAreaLeft" t="textAreaTop" r="textAreaRight" b="textAreaBottom"/>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303" name="Freeform 14"/>
            <p:cNvSpPr/>
            <p:nvPr/>
          </p:nvSpPr>
          <p:spPr>
            <a:xfrm>
              <a:off x="959760" y="6503760"/>
              <a:ext cx="170640" cy="362880"/>
            </a:xfrm>
            <a:custGeom>
              <a:avLst/>
              <a:gdLst>
                <a:gd name="textAreaLeft" fmla="*/ 0 w 170640"/>
                <a:gd name="textAreaRight" fmla="*/ 171360 w 170640"/>
                <a:gd name="textAreaTop" fmla="*/ 0 h 362880"/>
                <a:gd name="textAreaBottom" fmla="*/ 363600 h 362880"/>
              </a:gdLst>
              <a:ahLst/>
              <a:rect l="textAreaLeft" t="textAreaTop" r="textAreaRight" b="textAreaBottom"/>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304" name="Freeform 15"/>
            <p:cNvSpPr/>
            <p:nvPr/>
          </p:nvSpPr>
          <p:spPr>
            <a:xfrm>
              <a:off x="100800" y="3201120"/>
              <a:ext cx="821160" cy="3327840"/>
            </a:xfrm>
            <a:custGeom>
              <a:avLst/>
              <a:gdLst>
                <a:gd name="textAreaLeft" fmla="*/ 0 w 821160"/>
                <a:gd name="textAreaRight" fmla="*/ 821880 w 821160"/>
                <a:gd name="textAreaTop" fmla="*/ 0 h 3327840"/>
                <a:gd name="textAreaBottom" fmla="*/ 3328560 h 3327840"/>
              </a:gdLst>
              <a:ahLst/>
              <a:rect l="textAreaLeft" t="textAreaTop" r="textAreaRight" b="textAreaBottom"/>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305" name="Freeform 16"/>
            <p:cNvSpPr/>
            <p:nvPr/>
          </p:nvSpPr>
          <p:spPr>
            <a:xfrm>
              <a:off x="22320" y="228600"/>
              <a:ext cx="105480" cy="2927160"/>
            </a:xfrm>
            <a:custGeom>
              <a:avLst/>
              <a:gdLst>
                <a:gd name="textAreaLeft" fmla="*/ 0 w 105480"/>
                <a:gd name="textAreaRight" fmla="*/ 106200 w 105480"/>
                <a:gd name="textAreaTop" fmla="*/ 0 h 2927160"/>
                <a:gd name="textAreaBottom" fmla="*/ 2927880 h 2927160"/>
              </a:gdLst>
              <a:ahLst/>
              <a:rect l="textAreaLeft" t="textAreaTop" r="textAreaRight" b="textAreaBottom"/>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306" name="Freeform 17"/>
            <p:cNvSpPr/>
            <p:nvPr/>
          </p:nvSpPr>
          <p:spPr>
            <a:xfrm>
              <a:off x="78120" y="2944080"/>
              <a:ext cx="77400" cy="493200"/>
            </a:xfrm>
            <a:custGeom>
              <a:avLst/>
              <a:gdLst>
                <a:gd name="textAreaLeft" fmla="*/ 0 w 77400"/>
                <a:gd name="textAreaRight" fmla="*/ 78120 w 77400"/>
                <a:gd name="textAreaTop" fmla="*/ 0 h 493200"/>
                <a:gd name="textAreaBottom" fmla="*/ 493920 h 493200"/>
              </a:gdLst>
              <a:ahLst/>
              <a:rect l="textAreaLeft" t="textAreaTop" r="textAreaRight" b="textAreaBottom"/>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307" name="Freeform 18"/>
            <p:cNvSpPr/>
            <p:nvPr/>
          </p:nvSpPr>
          <p:spPr>
            <a:xfrm>
              <a:off x="769680" y="5478840"/>
              <a:ext cx="189360" cy="1024200"/>
            </a:xfrm>
            <a:custGeom>
              <a:avLst/>
              <a:gdLst>
                <a:gd name="textAreaLeft" fmla="*/ 0 w 189360"/>
                <a:gd name="textAreaRight" fmla="*/ 190080 w 189360"/>
                <a:gd name="textAreaTop" fmla="*/ 0 h 1024200"/>
                <a:gd name="textAreaBottom" fmla="*/ 1024920 h 1024200"/>
              </a:gdLst>
              <a:ahLst/>
              <a:rect l="textAreaLeft" t="textAreaTop" r="textAreaRight" b="textAreaBottom"/>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308" name="Freeform 19"/>
            <p:cNvSpPr/>
            <p:nvPr/>
          </p:nvSpPr>
          <p:spPr>
            <a:xfrm>
              <a:off x="775440" y="1398960"/>
              <a:ext cx="2075400" cy="4047480"/>
            </a:xfrm>
            <a:custGeom>
              <a:avLst/>
              <a:gdLst>
                <a:gd name="textAreaLeft" fmla="*/ 0 w 2075400"/>
                <a:gd name="textAreaRight" fmla="*/ 2076120 w 2075400"/>
                <a:gd name="textAreaTop" fmla="*/ 0 h 4047480"/>
                <a:gd name="textAreaBottom" fmla="*/ 4048200 h 4047480"/>
              </a:gdLst>
              <a:ahLst/>
              <a:rect l="textAreaLeft" t="textAreaTop" r="textAreaRight" b="textAreaBottom"/>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309" name="Freeform 20"/>
            <p:cNvSpPr/>
            <p:nvPr/>
          </p:nvSpPr>
          <p:spPr>
            <a:xfrm>
              <a:off x="922680" y="6530040"/>
              <a:ext cx="161280" cy="336600"/>
            </a:xfrm>
            <a:custGeom>
              <a:avLst/>
              <a:gdLst>
                <a:gd name="textAreaLeft" fmla="*/ 0 w 161280"/>
                <a:gd name="textAreaRight" fmla="*/ 162000 w 161280"/>
                <a:gd name="textAreaTop" fmla="*/ 0 h 336600"/>
                <a:gd name="textAreaBottom" fmla="*/ 337320 h 336600"/>
              </a:gdLst>
              <a:ahLst/>
              <a:rect l="textAreaLeft" t="textAreaTop" r="textAreaRight" b="textAreaBottom"/>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310" name="Freeform 21"/>
            <p:cNvSpPr/>
            <p:nvPr/>
          </p:nvSpPr>
          <p:spPr>
            <a:xfrm>
              <a:off x="769680" y="5359320"/>
              <a:ext cx="36720" cy="221040"/>
            </a:xfrm>
            <a:custGeom>
              <a:avLst/>
              <a:gdLst>
                <a:gd name="textAreaLeft" fmla="*/ 0 w 36720"/>
                <a:gd name="textAreaRight" fmla="*/ 37440 w 36720"/>
                <a:gd name="textAreaTop" fmla="*/ 0 h 221040"/>
                <a:gd name="textAreaBottom" fmla="*/ 221760 h 221040"/>
              </a:gdLst>
              <a:ahLst/>
              <a:rect l="textAreaLeft" t="textAreaTop" r="textAreaRight" b="textAreaBottom"/>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311" name="Freeform 22"/>
            <p:cNvSpPr/>
            <p:nvPr/>
          </p:nvSpPr>
          <p:spPr>
            <a:xfrm>
              <a:off x="849960" y="6244560"/>
              <a:ext cx="237960" cy="621720"/>
            </a:xfrm>
            <a:custGeom>
              <a:avLst/>
              <a:gdLst>
                <a:gd name="textAreaLeft" fmla="*/ 0 w 237960"/>
                <a:gd name="textAreaRight" fmla="*/ 238680 w 237960"/>
                <a:gd name="textAreaTop" fmla="*/ 0 h 621720"/>
                <a:gd name="textAreaBottom" fmla="*/ 622440 h 621720"/>
              </a:gdLst>
              <a:ahLst/>
              <a:rect l="textAreaLeft" t="textAreaTop" r="textAreaRight" b="textAreaBottom"/>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grpSp>
      <p:grpSp>
        <p:nvGrpSpPr>
          <p:cNvPr id="312" name="Group 9"/>
          <p:cNvGrpSpPr/>
          <p:nvPr/>
        </p:nvGrpSpPr>
        <p:grpSpPr>
          <a:xfrm>
            <a:off x="27360" y="-720"/>
            <a:ext cx="2355840" cy="6853320"/>
            <a:chOff x="27360" y="-720"/>
            <a:chExt cx="2355840" cy="6853320"/>
          </a:xfrm>
        </p:grpSpPr>
        <p:sp>
          <p:nvSpPr>
            <p:cNvPr id="313" name="Freeform 27"/>
            <p:cNvSpPr/>
            <p:nvPr/>
          </p:nvSpPr>
          <p:spPr>
            <a:xfrm>
              <a:off x="27360" y="-720"/>
              <a:ext cx="493560" cy="4400280"/>
            </a:xfrm>
            <a:custGeom>
              <a:avLst/>
              <a:gdLst>
                <a:gd name="textAreaLeft" fmla="*/ 0 w 493560"/>
                <a:gd name="textAreaRight" fmla="*/ 494280 w 493560"/>
                <a:gd name="textAreaTop" fmla="*/ 0 h 4400280"/>
                <a:gd name="textAreaBottom" fmla="*/ 4401000 h 4400280"/>
              </a:gdLst>
              <a:ahLst/>
              <a:rect l="textAreaLeft" t="textAreaTop" r="textAreaRight" b="textAreaBottom"/>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314" name="Freeform 28"/>
            <p:cNvSpPr/>
            <p:nvPr/>
          </p:nvSpPr>
          <p:spPr>
            <a:xfrm>
              <a:off x="550440" y="4316400"/>
              <a:ext cx="422640" cy="1580040"/>
            </a:xfrm>
            <a:custGeom>
              <a:avLst/>
              <a:gdLst>
                <a:gd name="textAreaLeft" fmla="*/ 0 w 422640"/>
                <a:gd name="textAreaRight" fmla="*/ 423360 w 422640"/>
                <a:gd name="textAreaTop" fmla="*/ 0 h 1580040"/>
                <a:gd name="textAreaBottom" fmla="*/ 1580760 h 1580040"/>
              </a:gdLst>
              <a:ahLst/>
              <a:rect l="textAreaLeft" t="textAreaTop" r="textAreaRight" b="textAreaBottom"/>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315" name="Freeform 29"/>
            <p:cNvSpPr/>
            <p:nvPr/>
          </p:nvSpPr>
          <p:spPr>
            <a:xfrm>
              <a:off x="1006200" y="5862600"/>
              <a:ext cx="430200" cy="990000"/>
            </a:xfrm>
            <a:custGeom>
              <a:avLst/>
              <a:gdLst>
                <a:gd name="textAreaLeft" fmla="*/ 0 w 430200"/>
                <a:gd name="textAreaRight" fmla="*/ 430920 w 430200"/>
                <a:gd name="textAreaTop" fmla="*/ 0 h 990000"/>
                <a:gd name="textAreaBottom" fmla="*/ 990720 h 990000"/>
              </a:gdLst>
              <a:ahLst/>
              <a:rect l="textAreaLeft" t="textAreaTop" r="textAreaRight" b="textAreaBottom"/>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316" name="Freeform 30"/>
            <p:cNvSpPr/>
            <p:nvPr/>
          </p:nvSpPr>
          <p:spPr>
            <a:xfrm>
              <a:off x="521640" y="4364280"/>
              <a:ext cx="551160" cy="2235240"/>
            </a:xfrm>
            <a:custGeom>
              <a:avLst/>
              <a:gdLst>
                <a:gd name="textAreaLeft" fmla="*/ 0 w 551160"/>
                <a:gd name="textAreaRight" fmla="*/ 551880 w 551160"/>
                <a:gd name="textAreaTop" fmla="*/ 0 h 2235240"/>
                <a:gd name="textAreaBottom" fmla="*/ 2235960 h 2235240"/>
              </a:gdLst>
              <a:ahLst/>
              <a:rect l="textAreaLeft" t="textAreaTop" r="textAreaRight" b="textAreaBottom"/>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317" name="Freeform 31"/>
            <p:cNvSpPr/>
            <p:nvPr/>
          </p:nvSpPr>
          <p:spPr>
            <a:xfrm>
              <a:off x="468000" y="1289160"/>
              <a:ext cx="173520" cy="3026520"/>
            </a:xfrm>
            <a:custGeom>
              <a:avLst/>
              <a:gdLst>
                <a:gd name="textAreaLeft" fmla="*/ 0 w 173520"/>
                <a:gd name="textAreaRight" fmla="*/ 174240 w 173520"/>
                <a:gd name="textAreaTop" fmla="*/ 0 h 3026520"/>
                <a:gd name="textAreaBottom" fmla="*/ 3027240 h 3026520"/>
              </a:gdLst>
              <a:ahLst/>
              <a:rect l="textAreaLeft" t="textAreaTop" r="textAreaRight" b="textAreaBottom"/>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318" name="Freeform 32"/>
            <p:cNvSpPr/>
            <p:nvPr/>
          </p:nvSpPr>
          <p:spPr>
            <a:xfrm>
              <a:off x="1111680" y="6571440"/>
              <a:ext cx="133560" cy="280800"/>
            </a:xfrm>
            <a:custGeom>
              <a:avLst/>
              <a:gdLst>
                <a:gd name="textAreaLeft" fmla="*/ 0 w 133560"/>
                <a:gd name="textAreaRight" fmla="*/ 134280 w 133560"/>
                <a:gd name="textAreaTop" fmla="*/ 0 h 280800"/>
                <a:gd name="textAreaBottom" fmla="*/ 281520 h 280800"/>
              </a:gdLst>
              <a:ahLst/>
              <a:rect l="textAreaLeft" t="textAreaTop" r="textAreaRight" b="textAreaBottom"/>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319" name="Freeform 33"/>
            <p:cNvSpPr/>
            <p:nvPr/>
          </p:nvSpPr>
          <p:spPr>
            <a:xfrm>
              <a:off x="502560" y="4107600"/>
              <a:ext cx="81720" cy="510840"/>
            </a:xfrm>
            <a:custGeom>
              <a:avLst/>
              <a:gdLst>
                <a:gd name="textAreaLeft" fmla="*/ 0 w 81720"/>
                <a:gd name="textAreaRight" fmla="*/ 82440 w 81720"/>
                <a:gd name="textAreaTop" fmla="*/ 0 h 510840"/>
                <a:gd name="textAreaBottom" fmla="*/ 511560 h 510840"/>
              </a:gdLst>
              <a:ahLst/>
              <a:rect l="textAreaLeft" t="textAreaTop" r="textAreaRight" b="textAreaBottom"/>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320" name="Freeform 34"/>
            <p:cNvSpPr/>
            <p:nvPr/>
          </p:nvSpPr>
          <p:spPr>
            <a:xfrm>
              <a:off x="973800" y="3145680"/>
              <a:ext cx="1409400" cy="2716200"/>
            </a:xfrm>
            <a:custGeom>
              <a:avLst/>
              <a:gdLst>
                <a:gd name="textAreaLeft" fmla="*/ 0 w 1409400"/>
                <a:gd name="textAreaRight" fmla="*/ 1410120 w 1409400"/>
                <a:gd name="textAreaTop" fmla="*/ 0 h 2716200"/>
                <a:gd name="textAreaBottom" fmla="*/ 2716920 h 2716200"/>
              </a:gdLst>
              <a:ahLst/>
              <a:rect l="textAreaLeft" t="textAreaTop" r="textAreaRight" b="textAreaBottom"/>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321" name="Freeform 35"/>
            <p:cNvSpPr/>
            <p:nvPr/>
          </p:nvSpPr>
          <p:spPr>
            <a:xfrm>
              <a:off x="1073520" y="6600240"/>
              <a:ext cx="119880" cy="252360"/>
            </a:xfrm>
            <a:custGeom>
              <a:avLst/>
              <a:gdLst>
                <a:gd name="textAreaLeft" fmla="*/ 0 w 119880"/>
                <a:gd name="textAreaRight" fmla="*/ 120600 w 119880"/>
                <a:gd name="textAreaTop" fmla="*/ 0 h 252360"/>
                <a:gd name="textAreaBottom" fmla="*/ 253080 h 252360"/>
              </a:gdLst>
              <a:ahLst/>
              <a:rect l="textAreaLeft" t="textAreaTop" r="textAreaRight" b="textAreaBottom"/>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322" name="Freeform 36"/>
            <p:cNvSpPr/>
            <p:nvPr/>
          </p:nvSpPr>
          <p:spPr>
            <a:xfrm>
              <a:off x="973800" y="5897160"/>
              <a:ext cx="137160" cy="673560"/>
            </a:xfrm>
            <a:custGeom>
              <a:avLst/>
              <a:gdLst>
                <a:gd name="textAreaLeft" fmla="*/ 0 w 137160"/>
                <a:gd name="textAreaRight" fmla="*/ 137880 w 137160"/>
                <a:gd name="textAreaTop" fmla="*/ 0 h 673560"/>
                <a:gd name="textAreaBottom" fmla="*/ 674280 h 673560"/>
              </a:gdLst>
              <a:ahLst/>
              <a:rect l="textAreaLeft" t="textAreaTop" r="textAreaRight" b="textAreaBottom"/>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323" name="Freeform 37"/>
            <p:cNvSpPr/>
            <p:nvPr/>
          </p:nvSpPr>
          <p:spPr>
            <a:xfrm>
              <a:off x="973800" y="5772600"/>
              <a:ext cx="37440" cy="227160"/>
            </a:xfrm>
            <a:custGeom>
              <a:avLst/>
              <a:gdLst>
                <a:gd name="textAreaLeft" fmla="*/ 0 w 37440"/>
                <a:gd name="textAreaRight" fmla="*/ 38160 w 37440"/>
                <a:gd name="textAreaTop" fmla="*/ 0 h 227160"/>
                <a:gd name="textAreaBottom" fmla="*/ 227880 h 227160"/>
              </a:gdLst>
              <a:ahLst/>
              <a:rect l="textAreaLeft" t="textAreaTop" r="textAreaRight" b="textAreaBottom"/>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324" name="Freeform 38"/>
            <p:cNvSpPr/>
            <p:nvPr/>
          </p:nvSpPr>
          <p:spPr>
            <a:xfrm>
              <a:off x="1006200" y="6322680"/>
              <a:ext cx="209880" cy="529920"/>
            </a:xfrm>
            <a:custGeom>
              <a:avLst/>
              <a:gdLst>
                <a:gd name="textAreaLeft" fmla="*/ 0 w 209880"/>
                <a:gd name="textAreaRight" fmla="*/ 210600 w 209880"/>
                <a:gd name="textAreaTop" fmla="*/ 0 h 529920"/>
                <a:gd name="textAreaBottom" fmla="*/ 530640 h 529920"/>
              </a:gdLst>
              <a:ahLst/>
              <a:rect l="textAreaLeft" t="textAreaTop" r="textAreaRight" b="textAreaBottom"/>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grpSp>
      <p:sp>
        <p:nvSpPr>
          <p:cNvPr id="325" name="Rectangle 6"/>
          <p:cNvSpPr/>
          <p:nvPr/>
        </p:nvSpPr>
        <p:spPr>
          <a:xfrm>
            <a:off x="0" y="0"/>
            <a:ext cx="182160" cy="6857280"/>
          </a:xfrm>
          <a:prstGeom prst="rect">
            <a:avLst/>
          </a:prstGeom>
          <a:solidFill>
            <a:schemeClr val="tx2"/>
          </a:solidFill>
          <a:ln>
            <a:noFill/>
          </a:ln>
          <a:effectLst>
            <a:outerShdw blurRad="38160" dir="5400000" dist="25560" rotWithShape="0">
              <a:srgbClr val="000000">
                <a:alpha val="25000"/>
              </a:srgbClr>
            </a:outerShdw>
          </a:effectLst>
        </p:spPr>
        <p:style>
          <a:lnRef idx="1">
            <a:schemeClr val="accent1"/>
          </a:lnRef>
          <a:fillRef idx="3">
            <a:schemeClr val="accent1"/>
          </a:fillRef>
          <a:effectRef idx="2">
            <a:schemeClr val="accent1"/>
          </a:effectRef>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326" name="Freeform 11"/>
          <p:cNvSpPr/>
          <p:nvPr/>
        </p:nvSpPr>
        <p:spPr>
          <a:xfrm flipV="1">
            <a:off x="-3600" y="712800"/>
            <a:ext cx="1587960" cy="506520"/>
          </a:xfrm>
          <a:custGeom>
            <a:avLst/>
            <a:gdLst>
              <a:gd name="textAreaLeft" fmla="*/ 0 w 1587960"/>
              <a:gd name="textAreaRight" fmla="*/ 1588680 w 1587960"/>
              <a:gd name="textAreaTop" fmla="*/ 360 h 506520"/>
              <a:gd name="textAreaBottom" fmla="*/ 507600 h 506520"/>
            </a:gdLst>
            <a:ahLst/>
            <a:rect l="textAreaLeft" t="textAreaTop" r="textAreaRight" b="textAreaBottom"/>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327" name="PlaceHolder 1"/>
          <p:cNvSpPr>
            <a:spLocks noGrp="1"/>
          </p:cNvSpPr>
          <p:nvPr>
            <p:ph type="title"/>
          </p:nvPr>
        </p:nvSpPr>
        <p:spPr>
          <a:xfrm>
            <a:off x="2593080" y="624240"/>
            <a:ext cx="8911080" cy="1280160"/>
          </a:xfrm>
          <a:prstGeom prst="rect">
            <a:avLst/>
          </a:prstGeom>
          <a:noFill/>
          <a:ln w="0">
            <a:noFill/>
          </a:ln>
        </p:spPr>
        <p:txBody>
          <a:bodyPr lIns="0" rIns="0" tIns="0" bIns="0" anchor="ctr">
            <a:noAutofit/>
          </a:bodyPr>
          <a:p>
            <a:pPr indent="0">
              <a:buNone/>
            </a:pPr>
            <a:r>
              <a:rPr b="0" lang="tr-TR" sz="1800" strike="noStrike" u="none">
                <a:solidFill>
                  <a:srgbClr val="000000"/>
                </a:solidFill>
                <a:uFillTx/>
                <a:latin typeface="Arial"/>
              </a:rPr>
              <a:t>Ana başlık metnini düzenlemek için tıklayın</a:t>
            </a:r>
            <a:endParaRPr b="0" lang="tr-TR" sz="1800" strike="noStrike" u="none">
              <a:solidFill>
                <a:srgbClr val="000000"/>
              </a:solidFill>
              <a:uFillTx/>
              <a:latin typeface="Arial"/>
            </a:endParaRPr>
          </a:p>
        </p:txBody>
      </p:sp>
      <p:sp>
        <p:nvSpPr>
          <p:cNvPr id="328" name="PlaceHolder 2"/>
          <p:cNvSpPr>
            <a:spLocks noGrp="1"/>
          </p:cNvSpPr>
          <p:nvPr>
            <p:ph type="ftr" idx="28"/>
          </p:nvPr>
        </p:nvSpPr>
        <p:spPr>
          <a:xfrm>
            <a:off x="2589120" y="6135840"/>
            <a:ext cx="7619400" cy="36432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tr-TR" sz="1400" strike="noStrike" u="none">
                <a:solidFill>
                  <a:srgbClr val="000000"/>
                </a:solidFill>
                <a:uFillTx/>
                <a:latin typeface="Times New Roman"/>
              </a:defRPr>
            </a:lvl1pPr>
          </a:lstStyle>
          <a:p>
            <a:pPr indent="0" algn="ctr">
              <a:lnSpc>
                <a:spcPct val="100000"/>
              </a:lnSpc>
              <a:buNone/>
              <a:tabLst>
                <a:tab algn="l" pos="0"/>
              </a:tabLst>
            </a:pPr>
            <a:r>
              <a:rPr b="0" lang="tr-TR" sz="1400" strike="noStrike" u="none">
                <a:solidFill>
                  <a:srgbClr val="000000"/>
                </a:solidFill>
                <a:uFillTx/>
                <a:latin typeface="Times New Roman"/>
              </a:rPr>
              <a:t> </a:t>
            </a:r>
            <a:endParaRPr b="0" lang="tr-TR" sz="1400" strike="noStrike" u="none">
              <a:solidFill>
                <a:srgbClr val="000000"/>
              </a:solidFill>
              <a:uFillTx/>
              <a:latin typeface="Times New Roman"/>
            </a:endParaRPr>
          </a:p>
        </p:txBody>
      </p:sp>
      <p:sp>
        <p:nvSpPr>
          <p:cNvPr id="329" name="PlaceHolder 3"/>
          <p:cNvSpPr>
            <a:spLocks noGrp="1"/>
          </p:cNvSpPr>
          <p:nvPr>
            <p:ph type="sldNum" idx="29"/>
          </p:nvPr>
        </p:nvSpPr>
        <p:spPr>
          <a:xfrm>
            <a:off x="531720" y="787680"/>
            <a:ext cx="779040" cy="364320"/>
          </a:xfrm>
          <a:prstGeom prst="rect">
            <a:avLst/>
          </a:prstGeom>
          <a:noFill/>
          <a:ln w="0">
            <a:noFill/>
          </a:ln>
        </p:spPr>
        <p:txBody>
          <a:bodyPr lIns="91440" rIns="91440" tIns="45720" bIns="45720" anchor="ctr">
            <a:noAutofit/>
          </a:bodyPr>
          <a:lstStyle>
            <a:lvl1pPr indent="0" algn="r" defTabSz="457200">
              <a:lnSpc>
                <a:spcPct val="100000"/>
              </a:lnSpc>
              <a:buNone/>
              <a:tabLst>
                <a:tab algn="l" pos="0"/>
              </a:tabLst>
              <a:defRPr b="0" lang="tr-TR" sz="2000" strike="noStrike" u="none">
                <a:solidFill>
                  <a:srgbClr val="feffff"/>
                </a:solidFill>
                <a:uFillTx/>
                <a:latin typeface="Century Gothic"/>
              </a:defRPr>
            </a:lvl1pPr>
          </a:lstStyle>
          <a:p>
            <a:pPr indent="0" algn="r" defTabSz="457200">
              <a:lnSpc>
                <a:spcPct val="100000"/>
              </a:lnSpc>
              <a:buNone/>
              <a:tabLst>
                <a:tab algn="l" pos="0"/>
              </a:tabLst>
            </a:pPr>
            <a:fld id="{B27E1482-41C5-443A-89D4-83C49134F292}" type="slidenum">
              <a:rPr b="0" lang="tr-TR" sz="2000" strike="noStrike" u="none">
                <a:solidFill>
                  <a:srgbClr val="feffff"/>
                </a:solidFill>
                <a:uFillTx/>
                <a:latin typeface="Century Gothic"/>
              </a:rPr>
              <a:t>1</a:t>
            </a:fld>
            <a:endParaRPr b="0" lang="tr-TR" sz="2000" strike="noStrike" u="none">
              <a:solidFill>
                <a:srgbClr val="000000"/>
              </a:solidFill>
              <a:uFillTx/>
              <a:latin typeface="Times New Roman"/>
            </a:endParaRPr>
          </a:p>
        </p:txBody>
      </p:sp>
      <p:sp>
        <p:nvSpPr>
          <p:cNvPr id="330" name="PlaceHolder 4"/>
          <p:cNvSpPr>
            <a:spLocks noGrp="1"/>
          </p:cNvSpPr>
          <p:nvPr>
            <p:ph type="dt" idx="30"/>
          </p:nvPr>
        </p:nvSpPr>
        <p:spPr>
          <a:xfrm>
            <a:off x="10361520" y="6130440"/>
            <a:ext cx="1145520" cy="369720"/>
          </a:xfrm>
          <a:prstGeom prst="rect">
            <a:avLst/>
          </a:prstGeom>
          <a:noFill/>
          <a:ln w="0">
            <a:noFill/>
          </a:ln>
        </p:spPr>
        <p:txBody>
          <a:bodyPr lIns="91440" rIns="91440" tIns="45720" bIns="45720" anchor="ctr">
            <a:noAutofit/>
          </a:bodyPr>
          <a:lstStyle>
            <a:lvl1pPr indent="0">
              <a:buNone/>
              <a:defRPr b="0" lang="tr-TR" sz="1400" strike="noStrike" u="none">
                <a:solidFill>
                  <a:srgbClr val="000000"/>
                </a:solidFill>
                <a:uFillTx/>
                <a:latin typeface="Times New Roman"/>
              </a:defRPr>
            </a:lvl1pPr>
          </a:lstStyle>
          <a:p>
            <a:pPr indent="0">
              <a:buNone/>
            </a:pPr>
            <a:r>
              <a:rPr b="0" lang="tr-TR" sz="1400" strike="noStrike" u="none">
                <a:solidFill>
                  <a:srgbClr val="000000"/>
                </a:solidFill>
                <a:uFillTx/>
                <a:latin typeface="Times New Roman"/>
              </a:rPr>
              <a:t> </a:t>
            </a:r>
            <a:endParaRPr b="0" lang="tr-TR" sz="14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674" r:id="rId2"/>
  </p:sldLayoutIdLst>
</p:sldMaster>
</file>

<file path=ppt/slideMasters/slideMaster1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ffffff"/>
            </a:gs>
            <a:gs pos="100000">
              <a:srgbClr val="dfe7c4"/>
            </a:gs>
          </a:gsLst>
          <a:path path="circle">
            <a:fillToRect l="25000" t="25000" r="75000" b="75000"/>
          </a:path>
        </a:gradFill>
      </p:bgPr>
    </p:bg>
    <p:spTree>
      <p:nvGrpSpPr>
        <p:cNvPr id="1" name=""/>
        <p:cNvGrpSpPr/>
        <p:nvPr/>
      </p:nvGrpSpPr>
      <p:grpSpPr>
        <a:xfrm>
          <a:off x="0" y="0"/>
          <a:ext cx="0" cy="0"/>
          <a:chOff x="0" y="0"/>
          <a:chExt cx="0" cy="0"/>
        </a:xfrm>
      </p:grpSpPr>
      <p:grpSp>
        <p:nvGrpSpPr>
          <p:cNvPr id="333" name="Group 22"/>
          <p:cNvGrpSpPr/>
          <p:nvPr/>
        </p:nvGrpSpPr>
        <p:grpSpPr>
          <a:xfrm>
            <a:off x="0" y="228600"/>
            <a:ext cx="2850840" cy="6638040"/>
            <a:chOff x="0" y="228600"/>
            <a:chExt cx="2850840" cy="6638040"/>
          </a:xfrm>
        </p:grpSpPr>
        <p:sp>
          <p:nvSpPr>
            <p:cNvPr id="334" name="Freeform 11"/>
            <p:cNvSpPr/>
            <p:nvPr/>
          </p:nvSpPr>
          <p:spPr>
            <a:xfrm>
              <a:off x="0" y="2575080"/>
              <a:ext cx="100080" cy="625320"/>
            </a:xfrm>
            <a:custGeom>
              <a:avLst/>
              <a:gdLst>
                <a:gd name="textAreaLeft" fmla="*/ 0 w 100080"/>
                <a:gd name="textAreaRight" fmla="*/ 100800 w 100080"/>
                <a:gd name="textAreaTop" fmla="*/ 0 h 625320"/>
                <a:gd name="textAreaBottom" fmla="*/ 626040 h 625320"/>
              </a:gdLst>
              <a:ahLst/>
              <a:rect l="textAreaLeft" t="textAreaTop" r="textAreaRight" b="textAreaBottom"/>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335" name="Freeform 12"/>
            <p:cNvSpPr/>
            <p:nvPr/>
          </p:nvSpPr>
          <p:spPr>
            <a:xfrm>
              <a:off x="128520" y="3156480"/>
              <a:ext cx="645840" cy="2321640"/>
            </a:xfrm>
            <a:custGeom>
              <a:avLst/>
              <a:gdLst>
                <a:gd name="textAreaLeft" fmla="*/ 0 w 645840"/>
                <a:gd name="textAreaRight" fmla="*/ 646560 w 645840"/>
                <a:gd name="textAreaTop" fmla="*/ 0 h 2321640"/>
                <a:gd name="textAreaBottom" fmla="*/ 2322360 h 2321640"/>
              </a:gdLst>
              <a:ahLst/>
              <a:rect l="textAreaLeft" t="textAreaTop" r="textAreaRight" b="textAreaBottom"/>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336" name="Freeform 13"/>
            <p:cNvSpPr/>
            <p:nvPr/>
          </p:nvSpPr>
          <p:spPr>
            <a:xfrm>
              <a:off x="807120" y="5447160"/>
              <a:ext cx="608760" cy="1419480"/>
            </a:xfrm>
            <a:custGeom>
              <a:avLst/>
              <a:gdLst>
                <a:gd name="textAreaLeft" fmla="*/ 0 w 608760"/>
                <a:gd name="textAreaRight" fmla="*/ 609480 w 608760"/>
                <a:gd name="textAreaTop" fmla="*/ 0 h 1419480"/>
                <a:gd name="textAreaBottom" fmla="*/ 1420200 h 1419480"/>
              </a:gdLst>
              <a:ahLst/>
              <a:rect l="textAreaLeft" t="textAreaTop" r="textAreaRight" b="textAreaBottom"/>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337" name="Freeform 14"/>
            <p:cNvSpPr/>
            <p:nvPr/>
          </p:nvSpPr>
          <p:spPr>
            <a:xfrm>
              <a:off x="959760" y="6503760"/>
              <a:ext cx="170640" cy="362880"/>
            </a:xfrm>
            <a:custGeom>
              <a:avLst/>
              <a:gdLst>
                <a:gd name="textAreaLeft" fmla="*/ 0 w 170640"/>
                <a:gd name="textAreaRight" fmla="*/ 171360 w 170640"/>
                <a:gd name="textAreaTop" fmla="*/ 0 h 362880"/>
                <a:gd name="textAreaBottom" fmla="*/ 363600 h 362880"/>
              </a:gdLst>
              <a:ahLst/>
              <a:rect l="textAreaLeft" t="textAreaTop" r="textAreaRight" b="textAreaBottom"/>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338" name="Freeform 15"/>
            <p:cNvSpPr/>
            <p:nvPr/>
          </p:nvSpPr>
          <p:spPr>
            <a:xfrm>
              <a:off x="100800" y="3201120"/>
              <a:ext cx="821160" cy="3327840"/>
            </a:xfrm>
            <a:custGeom>
              <a:avLst/>
              <a:gdLst>
                <a:gd name="textAreaLeft" fmla="*/ 0 w 821160"/>
                <a:gd name="textAreaRight" fmla="*/ 821880 w 821160"/>
                <a:gd name="textAreaTop" fmla="*/ 0 h 3327840"/>
                <a:gd name="textAreaBottom" fmla="*/ 3328560 h 3327840"/>
              </a:gdLst>
              <a:ahLst/>
              <a:rect l="textAreaLeft" t="textAreaTop" r="textAreaRight" b="textAreaBottom"/>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339" name="Freeform 16"/>
            <p:cNvSpPr/>
            <p:nvPr/>
          </p:nvSpPr>
          <p:spPr>
            <a:xfrm>
              <a:off x="22320" y="228600"/>
              <a:ext cx="105480" cy="2927160"/>
            </a:xfrm>
            <a:custGeom>
              <a:avLst/>
              <a:gdLst>
                <a:gd name="textAreaLeft" fmla="*/ 0 w 105480"/>
                <a:gd name="textAreaRight" fmla="*/ 106200 w 105480"/>
                <a:gd name="textAreaTop" fmla="*/ 0 h 2927160"/>
                <a:gd name="textAreaBottom" fmla="*/ 2927880 h 2927160"/>
              </a:gdLst>
              <a:ahLst/>
              <a:rect l="textAreaLeft" t="textAreaTop" r="textAreaRight" b="textAreaBottom"/>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340" name="Freeform 17"/>
            <p:cNvSpPr/>
            <p:nvPr/>
          </p:nvSpPr>
          <p:spPr>
            <a:xfrm>
              <a:off x="78120" y="2944080"/>
              <a:ext cx="77400" cy="493200"/>
            </a:xfrm>
            <a:custGeom>
              <a:avLst/>
              <a:gdLst>
                <a:gd name="textAreaLeft" fmla="*/ 0 w 77400"/>
                <a:gd name="textAreaRight" fmla="*/ 78120 w 77400"/>
                <a:gd name="textAreaTop" fmla="*/ 0 h 493200"/>
                <a:gd name="textAreaBottom" fmla="*/ 493920 h 493200"/>
              </a:gdLst>
              <a:ahLst/>
              <a:rect l="textAreaLeft" t="textAreaTop" r="textAreaRight" b="textAreaBottom"/>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341" name="Freeform 18"/>
            <p:cNvSpPr/>
            <p:nvPr/>
          </p:nvSpPr>
          <p:spPr>
            <a:xfrm>
              <a:off x="769680" y="5478840"/>
              <a:ext cx="189360" cy="1024200"/>
            </a:xfrm>
            <a:custGeom>
              <a:avLst/>
              <a:gdLst>
                <a:gd name="textAreaLeft" fmla="*/ 0 w 189360"/>
                <a:gd name="textAreaRight" fmla="*/ 190080 w 189360"/>
                <a:gd name="textAreaTop" fmla="*/ 0 h 1024200"/>
                <a:gd name="textAreaBottom" fmla="*/ 1024920 h 1024200"/>
              </a:gdLst>
              <a:ahLst/>
              <a:rect l="textAreaLeft" t="textAreaTop" r="textAreaRight" b="textAreaBottom"/>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342" name="Freeform 19"/>
            <p:cNvSpPr/>
            <p:nvPr/>
          </p:nvSpPr>
          <p:spPr>
            <a:xfrm>
              <a:off x="775440" y="1398960"/>
              <a:ext cx="2075400" cy="4047480"/>
            </a:xfrm>
            <a:custGeom>
              <a:avLst/>
              <a:gdLst>
                <a:gd name="textAreaLeft" fmla="*/ 0 w 2075400"/>
                <a:gd name="textAreaRight" fmla="*/ 2076120 w 2075400"/>
                <a:gd name="textAreaTop" fmla="*/ 0 h 4047480"/>
                <a:gd name="textAreaBottom" fmla="*/ 4048200 h 4047480"/>
              </a:gdLst>
              <a:ahLst/>
              <a:rect l="textAreaLeft" t="textAreaTop" r="textAreaRight" b="textAreaBottom"/>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343" name="Freeform 20"/>
            <p:cNvSpPr/>
            <p:nvPr/>
          </p:nvSpPr>
          <p:spPr>
            <a:xfrm>
              <a:off x="922680" y="6530040"/>
              <a:ext cx="161280" cy="336600"/>
            </a:xfrm>
            <a:custGeom>
              <a:avLst/>
              <a:gdLst>
                <a:gd name="textAreaLeft" fmla="*/ 0 w 161280"/>
                <a:gd name="textAreaRight" fmla="*/ 162000 w 161280"/>
                <a:gd name="textAreaTop" fmla="*/ 0 h 336600"/>
                <a:gd name="textAreaBottom" fmla="*/ 337320 h 336600"/>
              </a:gdLst>
              <a:ahLst/>
              <a:rect l="textAreaLeft" t="textAreaTop" r="textAreaRight" b="textAreaBottom"/>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344" name="Freeform 21"/>
            <p:cNvSpPr/>
            <p:nvPr/>
          </p:nvSpPr>
          <p:spPr>
            <a:xfrm>
              <a:off x="769680" y="5359320"/>
              <a:ext cx="36720" cy="221040"/>
            </a:xfrm>
            <a:custGeom>
              <a:avLst/>
              <a:gdLst>
                <a:gd name="textAreaLeft" fmla="*/ 0 w 36720"/>
                <a:gd name="textAreaRight" fmla="*/ 37440 w 36720"/>
                <a:gd name="textAreaTop" fmla="*/ 0 h 221040"/>
                <a:gd name="textAreaBottom" fmla="*/ 221760 h 221040"/>
              </a:gdLst>
              <a:ahLst/>
              <a:rect l="textAreaLeft" t="textAreaTop" r="textAreaRight" b="textAreaBottom"/>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345" name="Freeform 22"/>
            <p:cNvSpPr/>
            <p:nvPr/>
          </p:nvSpPr>
          <p:spPr>
            <a:xfrm>
              <a:off x="849960" y="6244560"/>
              <a:ext cx="237960" cy="621720"/>
            </a:xfrm>
            <a:custGeom>
              <a:avLst/>
              <a:gdLst>
                <a:gd name="textAreaLeft" fmla="*/ 0 w 237960"/>
                <a:gd name="textAreaRight" fmla="*/ 238680 w 237960"/>
                <a:gd name="textAreaTop" fmla="*/ 0 h 621720"/>
                <a:gd name="textAreaBottom" fmla="*/ 622440 h 621720"/>
              </a:gdLst>
              <a:ahLst/>
              <a:rect l="textAreaLeft" t="textAreaTop" r="textAreaRight" b="textAreaBottom"/>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grpSp>
      <p:grpSp>
        <p:nvGrpSpPr>
          <p:cNvPr id="346" name="Group 9"/>
          <p:cNvGrpSpPr/>
          <p:nvPr/>
        </p:nvGrpSpPr>
        <p:grpSpPr>
          <a:xfrm>
            <a:off x="27360" y="-720"/>
            <a:ext cx="2355840" cy="6853320"/>
            <a:chOff x="27360" y="-720"/>
            <a:chExt cx="2355840" cy="6853320"/>
          </a:xfrm>
        </p:grpSpPr>
        <p:sp>
          <p:nvSpPr>
            <p:cNvPr id="347" name="Freeform 27"/>
            <p:cNvSpPr/>
            <p:nvPr/>
          </p:nvSpPr>
          <p:spPr>
            <a:xfrm>
              <a:off x="27360" y="-720"/>
              <a:ext cx="493560" cy="4400280"/>
            </a:xfrm>
            <a:custGeom>
              <a:avLst/>
              <a:gdLst>
                <a:gd name="textAreaLeft" fmla="*/ 0 w 493560"/>
                <a:gd name="textAreaRight" fmla="*/ 494280 w 493560"/>
                <a:gd name="textAreaTop" fmla="*/ 0 h 4400280"/>
                <a:gd name="textAreaBottom" fmla="*/ 4401000 h 4400280"/>
              </a:gdLst>
              <a:ahLst/>
              <a:rect l="textAreaLeft" t="textAreaTop" r="textAreaRight" b="textAreaBottom"/>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348" name="Freeform 28"/>
            <p:cNvSpPr/>
            <p:nvPr/>
          </p:nvSpPr>
          <p:spPr>
            <a:xfrm>
              <a:off x="550440" y="4316400"/>
              <a:ext cx="422640" cy="1580040"/>
            </a:xfrm>
            <a:custGeom>
              <a:avLst/>
              <a:gdLst>
                <a:gd name="textAreaLeft" fmla="*/ 0 w 422640"/>
                <a:gd name="textAreaRight" fmla="*/ 423360 w 422640"/>
                <a:gd name="textAreaTop" fmla="*/ 0 h 1580040"/>
                <a:gd name="textAreaBottom" fmla="*/ 1580760 h 1580040"/>
              </a:gdLst>
              <a:ahLst/>
              <a:rect l="textAreaLeft" t="textAreaTop" r="textAreaRight" b="textAreaBottom"/>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349" name="Freeform 29"/>
            <p:cNvSpPr/>
            <p:nvPr/>
          </p:nvSpPr>
          <p:spPr>
            <a:xfrm>
              <a:off x="1006200" y="5862600"/>
              <a:ext cx="430200" cy="990000"/>
            </a:xfrm>
            <a:custGeom>
              <a:avLst/>
              <a:gdLst>
                <a:gd name="textAreaLeft" fmla="*/ 0 w 430200"/>
                <a:gd name="textAreaRight" fmla="*/ 430920 w 430200"/>
                <a:gd name="textAreaTop" fmla="*/ 0 h 990000"/>
                <a:gd name="textAreaBottom" fmla="*/ 990720 h 990000"/>
              </a:gdLst>
              <a:ahLst/>
              <a:rect l="textAreaLeft" t="textAreaTop" r="textAreaRight" b="textAreaBottom"/>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350" name="Freeform 30"/>
            <p:cNvSpPr/>
            <p:nvPr/>
          </p:nvSpPr>
          <p:spPr>
            <a:xfrm>
              <a:off x="521640" y="4364280"/>
              <a:ext cx="551160" cy="2235240"/>
            </a:xfrm>
            <a:custGeom>
              <a:avLst/>
              <a:gdLst>
                <a:gd name="textAreaLeft" fmla="*/ 0 w 551160"/>
                <a:gd name="textAreaRight" fmla="*/ 551880 w 551160"/>
                <a:gd name="textAreaTop" fmla="*/ 0 h 2235240"/>
                <a:gd name="textAreaBottom" fmla="*/ 2235960 h 2235240"/>
              </a:gdLst>
              <a:ahLst/>
              <a:rect l="textAreaLeft" t="textAreaTop" r="textAreaRight" b="textAreaBottom"/>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351" name="Freeform 31"/>
            <p:cNvSpPr/>
            <p:nvPr/>
          </p:nvSpPr>
          <p:spPr>
            <a:xfrm>
              <a:off x="468000" y="1289160"/>
              <a:ext cx="173520" cy="3026520"/>
            </a:xfrm>
            <a:custGeom>
              <a:avLst/>
              <a:gdLst>
                <a:gd name="textAreaLeft" fmla="*/ 0 w 173520"/>
                <a:gd name="textAreaRight" fmla="*/ 174240 w 173520"/>
                <a:gd name="textAreaTop" fmla="*/ 0 h 3026520"/>
                <a:gd name="textAreaBottom" fmla="*/ 3027240 h 3026520"/>
              </a:gdLst>
              <a:ahLst/>
              <a:rect l="textAreaLeft" t="textAreaTop" r="textAreaRight" b="textAreaBottom"/>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352" name="Freeform 32"/>
            <p:cNvSpPr/>
            <p:nvPr/>
          </p:nvSpPr>
          <p:spPr>
            <a:xfrm>
              <a:off x="1111680" y="6571440"/>
              <a:ext cx="133560" cy="280800"/>
            </a:xfrm>
            <a:custGeom>
              <a:avLst/>
              <a:gdLst>
                <a:gd name="textAreaLeft" fmla="*/ 0 w 133560"/>
                <a:gd name="textAreaRight" fmla="*/ 134280 w 133560"/>
                <a:gd name="textAreaTop" fmla="*/ 0 h 280800"/>
                <a:gd name="textAreaBottom" fmla="*/ 281520 h 280800"/>
              </a:gdLst>
              <a:ahLst/>
              <a:rect l="textAreaLeft" t="textAreaTop" r="textAreaRight" b="textAreaBottom"/>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353" name="Freeform 33"/>
            <p:cNvSpPr/>
            <p:nvPr/>
          </p:nvSpPr>
          <p:spPr>
            <a:xfrm>
              <a:off x="502560" y="4107600"/>
              <a:ext cx="81720" cy="510840"/>
            </a:xfrm>
            <a:custGeom>
              <a:avLst/>
              <a:gdLst>
                <a:gd name="textAreaLeft" fmla="*/ 0 w 81720"/>
                <a:gd name="textAreaRight" fmla="*/ 82440 w 81720"/>
                <a:gd name="textAreaTop" fmla="*/ 0 h 510840"/>
                <a:gd name="textAreaBottom" fmla="*/ 511560 h 510840"/>
              </a:gdLst>
              <a:ahLst/>
              <a:rect l="textAreaLeft" t="textAreaTop" r="textAreaRight" b="textAreaBottom"/>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354" name="Freeform 34"/>
            <p:cNvSpPr/>
            <p:nvPr/>
          </p:nvSpPr>
          <p:spPr>
            <a:xfrm>
              <a:off x="973800" y="3145680"/>
              <a:ext cx="1409400" cy="2716200"/>
            </a:xfrm>
            <a:custGeom>
              <a:avLst/>
              <a:gdLst>
                <a:gd name="textAreaLeft" fmla="*/ 0 w 1409400"/>
                <a:gd name="textAreaRight" fmla="*/ 1410120 w 1409400"/>
                <a:gd name="textAreaTop" fmla="*/ 0 h 2716200"/>
                <a:gd name="textAreaBottom" fmla="*/ 2716920 h 2716200"/>
              </a:gdLst>
              <a:ahLst/>
              <a:rect l="textAreaLeft" t="textAreaTop" r="textAreaRight" b="textAreaBottom"/>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355" name="Freeform 35"/>
            <p:cNvSpPr/>
            <p:nvPr/>
          </p:nvSpPr>
          <p:spPr>
            <a:xfrm>
              <a:off x="1073520" y="6600240"/>
              <a:ext cx="119880" cy="252360"/>
            </a:xfrm>
            <a:custGeom>
              <a:avLst/>
              <a:gdLst>
                <a:gd name="textAreaLeft" fmla="*/ 0 w 119880"/>
                <a:gd name="textAreaRight" fmla="*/ 120600 w 119880"/>
                <a:gd name="textAreaTop" fmla="*/ 0 h 252360"/>
                <a:gd name="textAreaBottom" fmla="*/ 253080 h 252360"/>
              </a:gdLst>
              <a:ahLst/>
              <a:rect l="textAreaLeft" t="textAreaTop" r="textAreaRight" b="textAreaBottom"/>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356" name="Freeform 36"/>
            <p:cNvSpPr/>
            <p:nvPr/>
          </p:nvSpPr>
          <p:spPr>
            <a:xfrm>
              <a:off x="973800" y="5897160"/>
              <a:ext cx="137160" cy="673560"/>
            </a:xfrm>
            <a:custGeom>
              <a:avLst/>
              <a:gdLst>
                <a:gd name="textAreaLeft" fmla="*/ 0 w 137160"/>
                <a:gd name="textAreaRight" fmla="*/ 137880 w 137160"/>
                <a:gd name="textAreaTop" fmla="*/ 0 h 673560"/>
                <a:gd name="textAreaBottom" fmla="*/ 674280 h 673560"/>
              </a:gdLst>
              <a:ahLst/>
              <a:rect l="textAreaLeft" t="textAreaTop" r="textAreaRight" b="textAreaBottom"/>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357" name="Freeform 37"/>
            <p:cNvSpPr/>
            <p:nvPr/>
          </p:nvSpPr>
          <p:spPr>
            <a:xfrm>
              <a:off x="973800" y="5772600"/>
              <a:ext cx="37440" cy="227160"/>
            </a:xfrm>
            <a:custGeom>
              <a:avLst/>
              <a:gdLst>
                <a:gd name="textAreaLeft" fmla="*/ 0 w 37440"/>
                <a:gd name="textAreaRight" fmla="*/ 38160 w 37440"/>
                <a:gd name="textAreaTop" fmla="*/ 0 h 227160"/>
                <a:gd name="textAreaBottom" fmla="*/ 227880 h 227160"/>
              </a:gdLst>
              <a:ahLst/>
              <a:rect l="textAreaLeft" t="textAreaTop" r="textAreaRight" b="textAreaBottom"/>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358" name="Freeform 38"/>
            <p:cNvSpPr/>
            <p:nvPr/>
          </p:nvSpPr>
          <p:spPr>
            <a:xfrm>
              <a:off x="1006200" y="6322680"/>
              <a:ext cx="209880" cy="529920"/>
            </a:xfrm>
            <a:custGeom>
              <a:avLst/>
              <a:gdLst>
                <a:gd name="textAreaLeft" fmla="*/ 0 w 209880"/>
                <a:gd name="textAreaRight" fmla="*/ 210600 w 209880"/>
                <a:gd name="textAreaTop" fmla="*/ 0 h 529920"/>
                <a:gd name="textAreaBottom" fmla="*/ 530640 h 529920"/>
              </a:gdLst>
              <a:ahLst/>
              <a:rect l="textAreaLeft" t="textAreaTop" r="textAreaRight" b="textAreaBottom"/>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grpSp>
      <p:sp>
        <p:nvSpPr>
          <p:cNvPr id="359" name="Rectangle 6"/>
          <p:cNvSpPr/>
          <p:nvPr/>
        </p:nvSpPr>
        <p:spPr>
          <a:xfrm>
            <a:off x="0" y="0"/>
            <a:ext cx="182160" cy="6857280"/>
          </a:xfrm>
          <a:prstGeom prst="rect">
            <a:avLst/>
          </a:prstGeom>
          <a:solidFill>
            <a:schemeClr val="tx2"/>
          </a:solidFill>
          <a:ln>
            <a:noFill/>
          </a:ln>
          <a:effectLst>
            <a:outerShdw blurRad="38160" dir="5400000" dist="25560" rotWithShape="0">
              <a:srgbClr val="000000">
                <a:alpha val="25000"/>
              </a:srgbClr>
            </a:outerShdw>
          </a:effectLst>
        </p:spPr>
        <p:style>
          <a:lnRef idx="1">
            <a:schemeClr val="accent1"/>
          </a:lnRef>
          <a:fillRef idx="3">
            <a:schemeClr val="accent1"/>
          </a:fillRef>
          <a:effectRef idx="2">
            <a:schemeClr val="accent1"/>
          </a:effectRef>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360" name="Freeform 11"/>
          <p:cNvSpPr/>
          <p:nvPr/>
        </p:nvSpPr>
        <p:spPr>
          <a:xfrm flipV="1">
            <a:off x="-3600" y="712800"/>
            <a:ext cx="1587960" cy="506520"/>
          </a:xfrm>
          <a:custGeom>
            <a:avLst/>
            <a:gdLst>
              <a:gd name="textAreaLeft" fmla="*/ 0 w 1587960"/>
              <a:gd name="textAreaRight" fmla="*/ 1588680 w 1587960"/>
              <a:gd name="textAreaTop" fmla="*/ 360 h 506520"/>
              <a:gd name="textAreaBottom" fmla="*/ 507600 h 506520"/>
            </a:gdLst>
            <a:ahLst/>
            <a:rect l="textAreaLeft" t="textAreaTop" r="textAreaRight" b="textAreaBottom"/>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361" name="PlaceHolder 1"/>
          <p:cNvSpPr>
            <a:spLocks noGrp="1"/>
          </p:cNvSpPr>
          <p:nvPr>
            <p:ph type="ftr" idx="31"/>
          </p:nvPr>
        </p:nvSpPr>
        <p:spPr>
          <a:xfrm>
            <a:off x="2589120" y="6135840"/>
            <a:ext cx="7619400" cy="36432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tr-TR" sz="1400" strike="noStrike" u="none">
                <a:solidFill>
                  <a:srgbClr val="000000"/>
                </a:solidFill>
                <a:uFillTx/>
                <a:latin typeface="Times New Roman"/>
              </a:defRPr>
            </a:lvl1pPr>
          </a:lstStyle>
          <a:p>
            <a:pPr indent="0" algn="ctr">
              <a:lnSpc>
                <a:spcPct val="100000"/>
              </a:lnSpc>
              <a:buNone/>
              <a:tabLst>
                <a:tab algn="l" pos="0"/>
              </a:tabLst>
            </a:pPr>
            <a:r>
              <a:rPr b="0" lang="tr-TR" sz="1400" strike="noStrike" u="none">
                <a:solidFill>
                  <a:srgbClr val="000000"/>
                </a:solidFill>
                <a:uFillTx/>
                <a:latin typeface="Times New Roman"/>
              </a:rPr>
              <a:t> </a:t>
            </a:r>
            <a:endParaRPr b="0" lang="tr-TR" sz="1400" strike="noStrike" u="none">
              <a:solidFill>
                <a:srgbClr val="000000"/>
              </a:solidFill>
              <a:uFillTx/>
              <a:latin typeface="Times New Roman"/>
            </a:endParaRPr>
          </a:p>
        </p:txBody>
      </p:sp>
      <p:sp>
        <p:nvSpPr>
          <p:cNvPr id="362" name="PlaceHolder 2"/>
          <p:cNvSpPr>
            <a:spLocks noGrp="1"/>
          </p:cNvSpPr>
          <p:nvPr>
            <p:ph type="sldNum" idx="32"/>
          </p:nvPr>
        </p:nvSpPr>
        <p:spPr>
          <a:xfrm>
            <a:off x="531720" y="787680"/>
            <a:ext cx="779040" cy="364320"/>
          </a:xfrm>
          <a:prstGeom prst="rect">
            <a:avLst/>
          </a:prstGeom>
          <a:noFill/>
          <a:ln w="0">
            <a:noFill/>
          </a:ln>
        </p:spPr>
        <p:txBody>
          <a:bodyPr lIns="91440" rIns="91440" tIns="45720" bIns="45720" anchor="ctr">
            <a:noAutofit/>
          </a:bodyPr>
          <a:lstStyle>
            <a:lvl1pPr indent="0" algn="r" defTabSz="457200">
              <a:lnSpc>
                <a:spcPct val="100000"/>
              </a:lnSpc>
              <a:buNone/>
              <a:tabLst>
                <a:tab algn="l" pos="0"/>
              </a:tabLst>
              <a:defRPr b="0" lang="tr-TR" sz="2000" strike="noStrike" u="none">
                <a:solidFill>
                  <a:srgbClr val="feffff"/>
                </a:solidFill>
                <a:uFillTx/>
                <a:latin typeface="Century Gothic"/>
              </a:defRPr>
            </a:lvl1pPr>
          </a:lstStyle>
          <a:p>
            <a:pPr indent="0" algn="r" defTabSz="457200">
              <a:lnSpc>
                <a:spcPct val="100000"/>
              </a:lnSpc>
              <a:buNone/>
              <a:tabLst>
                <a:tab algn="l" pos="0"/>
              </a:tabLst>
            </a:pPr>
            <a:fld id="{0AB872A5-5350-4065-BFB8-56A63A7A9292}" type="slidenum">
              <a:rPr b="0" lang="tr-TR" sz="2000" strike="noStrike" u="none">
                <a:solidFill>
                  <a:srgbClr val="feffff"/>
                </a:solidFill>
                <a:uFillTx/>
                <a:latin typeface="Century Gothic"/>
              </a:rPr>
              <a:t>1</a:t>
            </a:fld>
            <a:endParaRPr b="0" lang="tr-TR" sz="2000" strike="noStrike" u="none">
              <a:solidFill>
                <a:srgbClr val="000000"/>
              </a:solidFill>
              <a:uFillTx/>
              <a:latin typeface="Times New Roman"/>
            </a:endParaRPr>
          </a:p>
        </p:txBody>
      </p:sp>
      <p:sp>
        <p:nvSpPr>
          <p:cNvPr id="363" name="PlaceHolder 3"/>
          <p:cNvSpPr>
            <a:spLocks noGrp="1"/>
          </p:cNvSpPr>
          <p:nvPr>
            <p:ph type="dt" idx="33"/>
          </p:nvPr>
        </p:nvSpPr>
        <p:spPr>
          <a:xfrm>
            <a:off x="10361520" y="6130440"/>
            <a:ext cx="1145520" cy="369720"/>
          </a:xfrm>
          <a:prstGeom prst="rect">
            <a:avLst/>
          </a:prstGeom>
          <a:noFill/>
          <a:ln w="0">
            <a:noFill/>
          </a:ln>
        </p:spPr>
        <p:txBody>
          <a:bodyPr lIns="91440" rIns="91440" tIns="45720" bIns="45720" anchor="ctr">
            <a:noAutofit/>
          </a:bodyPr>
          <a:lstStyle>
            <a:lvl1pPr indent="0">
              <a:buNone/>
              <a:defRPr b="0" lang="tr-TR" sz="1400" strike="noStrike" u="none">
                <a:solidFill>
                  <a:srgbClr val="000000"/>
                </a:solidFill>
                <a:uFillTx/>
                <a:latin typeface="Times New Roman"/>
              </a:defRPr>
            </a:lvl1pPr>
          </a:lstStyle>
          <a:p>
            <a:pPr indent="0">
              <a:buNone/>
            </a:pPr>
            <a:r>
              <a:rPr b="0" lang="tr-TR" sz="1400" strike="noStrike" u="none">
                <a:solidFill>
                  <a:srgbClr val="000000"/>
                </a:solidFill>
                <a:uFillTx/>
                <a:latin typeface="Times New Roman"/>
              </a:rPr>
              <a:t> </a:t>
            </a:r>
            <a:endParaRPr b="0" lang="tr-TR" sz="14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676" r:id="rId2"/>
  </p:sldLayoutIdLst>
</p:sldMaster>
</file>

<file path=ppt/slideMasters/slideMaster1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ffffff"/>
            </a:gs>
            <a:gs pos="100000">
              <a:srgbClr val="dfe7c4"/>
            </a:gs>
          </a:gsLst>
          <a:path path="circle">
            <a:fillToRect l="25000" t="25000" r="75000" b="75000"/>
          </a:path>
        </a:gradFill>
      </p:bgPr>
    </p:bg>
    <p:spTree>
      <p:nvGrpSpPr>
        <p:cNvPr id="1" name=""/>
        <p:cNvGrpSpPr/>
        <p:nvPr/>
      </p:nvGrpSpPr>
      <p:grpSpPr>
        <a:xfrm>
          <a:off x="0" y="0"/>
          <a:ext cx="0" cy="0"/>
          <a:chOff x="0" y="0"/>
          <a:chExt cx="0" cy="0"/>
        </a:xfrm>
      </p:grpSpPr>
      <p:grpSp>
        <p:nvGrpSpPr>
          <p:cNvPr id="364" name="Group 22"/>
          <p:cNvGrpSpPr/>
          <p:nvPr/>
        </p:nvGrpSpPr>
        <p:grpSpPr>
          <a:xfrm>
            <a:off x="0" y="228600"/>
            <a:ext cx="2850840" cy="6638040"/>
            <a:chOff x="0" y="228600"/>
            <a:chExt cx="2850840" cy="6638040"/>
          </a:xfrm>
        </p:grpSpPr>
        <p:sp>
          <p:nvSpPr>
            <p:cNvPr id="365" name="Freeform 11"/>
            <p:cNvSpPr/>
            <p:nvPr/>
          </p:nvSpPr>
          <p:spPr>
            <a:xfrm>
              <a:off x="0" y="2575080"/>
              <a:ext cx="100080" cy="625320"/>
            </a:xfrm>
            <a:custGeom>
              <a:avLst/>
              <a:gdLst>
                <a:gd name="textAreaLeft" fmla="*/ 0 w 100080"/>
                <a:gd name="textAreaRight" fmla="*/ 100800 w 100080"/>
                <a:gd name="textAreaTop" fmla="*/ 0 h 625320"/>
                <a:gd name="textAreaBottom" fmla="*/ 626040 h 625320"/>
              </a:gdLst>
              <a:ahLst/>
              <a:rect l="textAreaLeft" t="textAreaTop" r="textAreaRight" b="textAreaBottom"/>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366" name="Freeform 12"/>
            <p:cNvSpPr/>
            <p:nvPr/>
          </p:nvSpPr>
          <p:spPr>
            <a:xfrm>
              <a:off x="128520" y="3156480"/>
              <a:ext cx="645840" cy="2321640"/>
            </a:xfrm>
            <a:custGeom>
              <a:avLst/>
              <a:gdLst>
                <a:gd name="textAreaLeft" fmla="*/ 0 w 645840"/>
                <a:gd name="textAreaRight" fmla="*/ 646560 w 645840"/>
                <a:gd name="textAreaTop" fmla="*/ 0 h 2321640"/>
                <a:gd name="textAreaBottom" fmla="*/ 2322360 h 2321640"/>
              </a:gdLst>
              <a:ahLst/>
              <a:rect l="textAreaLeft" t="textAreaTop" r="textAreaRight" b="textAreaBottom"/>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367" name="Freeform 13"/>
            <p:cNvSpPr/>
            <p:nvPr/>
          </p:nvSpPr>
          <p:spPr>
            <a:xfrm>
              <a:off x="807120" y="5447160"/>
              <a:ext cx="608760" cy="1419480"/>
            </a:xfrm>
            <a:custGeom>
              <a:avLst/>
              <a:gdLst>
                <a:gd name="textAreaLeft" fmla="*/ 0 w 608760"/>
                <a:gd name="textAreaRight" fmla="*/ 609480 w 608760"/>
                <a:gd name="textAreaTop" fmla="*/ 0 h 1419480"/>
                <a:gd name="textAreaBottom" fmla="*/ 1420200 h 1419480"/>
              </a:gdLst>
              <a:ahLst/>
              <a:rect l="textAreaLeft" t="textAreaTop" r="textAreaRight" b="textAreaBottom"/>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368" name="Freeform 14"/>
            <p:cNvSpPr/>
            <p:nvPr/>
          </p:nvSpPr>
          <p:spPr>
            <a:xfrm>
              <a:off x="959760" y="6503760"/>
              <a:ext cx="170640" cy="362880"/>
            </a:xfrm>
            <a:custGeom>
              <a:avLst/>
              <a:gdLst>
                <a:gd name="textAreaLeft" fmla="*/ 0 w 170640"/>
                <a:gd name="textAreaRight" fmla="*/ 171360 w 170640"/>
                <a:gd name="textAreaTop" fmla="*/ 0 h 362880"/>
                <a:gd name="textAreaBottom" fmla="*/ 363600 h 362880"/>
              </a:gdLst>
              <a:ahLst/>
              <a:rect l="textAreaLeft" t="textAreaTop" r="textAreaRight" b="textAreaBottom"/>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369" name="Freeform 15"/>
            <p:cNvSpPr/>
            <p:nvPr/>
          </p:nvSpPr>
          <p:spPr>
            <a:xfrm>
              <a:off x="100800" y="3201120"/>
              <a:ext cx="821160" cy="3327840"/>
            </a:xfrm>
            <a:custGeom>
              <a:avLst/>
              <a:gdLst>
                <a:gd name="textAreaLeft" fmla="*/ 0 w 821160"/>
                <a:gd name="textAreaRight" fmla="*/ 821880 w 821160"/>
                <a:gd name="textAreaTop" fmla="*/ 0 h 3327840"/>
                <a:gd name="textAreaBottom" fmla="*/ 3328560 h 3327840"/>
              </a:gdLst>
              <a:ahLst/>
              <a:rect l="textAreaLeft" t="textAreaTop" r="textAreaRight" b="textAreaBottom"/>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370" name="Freeform 16"/>
            <p:cNvSpPr/>
            <p:nvPr/>
          </p:nvSpPr>
          <p:spPr>
            <a:xfrm>
              <a:off x="22320" y="228600"/>
              <a:ext cx="105480" cy="2927160"/>
            </a:xfrm>
            <a:custGeom>
              <a:avLst/>
              <a:gdLst>
                <a:gd name="textAreaLeft" fmla="*/ 0 w 105480"/>
                <a:gd name="textAreaRight" fmla="*/ 106200 w 105480"/>
                <a:gd name="textAreaTop" fmla="*/ 0 h 2927160"/>
                <a:gd name="textAreaBottom" fmla="*/ 2927880 h 2927160"/>
              </a:gdLst>
              <a:ahLst/>
              <a:rect l="textAreaLeft" t="textAreaTop" r="textAreaRight" b="textAreaBottom"/>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371" name="Freeform 17"/>
            <p:cNvSpPr/>
            <p:nvPr/>
          </p:nvSpPr>
          <p:spPr>
            <a:xfrm>
              <a:off x="78120" y="2944080"/>
              <a:ext cx="77400" cy="493200"/>
            </a:xfrm>
            <a:custGeom>
              <a:avLst/>
              <a:gdLst>
                <a:gd name="textAreaLeft" fmla="*/ 0 w 77400"/>
                <a:gd name="textAreaRight" fmla="*/ 78120 w 77400"/>
                <a:gd name="textAreaTop" fmla="*/ 0 h 493200"/>
                <a:gd name="textAreaBottom" fmla="*/ 493920 h 493200"/>
              </a:gdLst>
              <a:ahLst/>
              <a:rect l="textAreaLeft" t="textAreaTop" r="textAreaRight" b="textAreaBottom"/>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372" name="Freeform 18"/>
            <p:cNvSpPr/>
            <p:nvPr/>
          </p:nvSpPr>
          <p:spPr>
            <a:xfrm>
              <a:off x="769680" y="5478840"/>
              <a:ext cx="189360" cy="1024200"/>
            </a:xfrm>
            <a:custGeom>
              <a:avLst/>
              <a:gdLst>
                <a:gd name="textAreaLeft" fmla="*/ 0 w 189360"/>
                <a:gd name="textAreaRight" fmla="*/ 190080 w 189360"/>
                <a:gd name="textAreaTop" fmla="*/ 0 h 1024200"/>
                <a:gd name="textAreaBottom" fmla="*/ 1024920 h 1024200"/>
              </a:gdLst>
              <a:ahLst/>
              <a:rect l="textAreaLeft" t="textAreaTop" r="textAreaRight" b="textAreaBottom"/>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373" name="Freeform 19"/>
            <p:cNvSpPr/>
            <p:nvPr/>
          </p:nvSpPr>
          <p:spPr>
            <a:xfrm>
              <a:off x="775440" y="1398960"/>
              <a:ext cx="2075400" cy="4047480"/>
            </a:xfrm>
            <a:custGeom>
              <a:avLst/>
              <a:gdLst>
                <a:gd name="textAreaLeft" fmla="*/ 0 w 2075400"/>
                <a:gd name="textAreaRight" fmla="*/ 2076120 w 2075400"/>
                <a:gd name="textAreaTop" fmla="*/ 0 h 4047480"/>
                <a:gd name="textAreaBottom" fmla="*/ 4048200 h 4047480"/>
              </a:gdLst>
              <a:ahLst/>
              <a:rect l="textAreaLeft" t="textAreaTop" r="textAreaRight" b="textAreaBottom"/>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374" name="Freeform 20"/>
            <p:cNvSpPr/>
            <p:nvPr/>
          </p:nvSpPr>
          <p:spPr>
            <a:xfrm>
              <a:off x="922680" y="6530040"/>
              <a:ext cx="161280" cy="336600"/>
            </a:xfrm>
            <a:custGeom>
              <a:avLst/>
              <a:gdLst>
                <a:gd name="textAreaLeft" fmla="*/ 0 w 161280"/>
                <a:gd name="textAreaRight" fmla="*/ 162000 w 161280"/>
                <a:gd name="textAreaTop" fmla="*/ 0 h 336600"/>
                <a:gd name="textAreaBottom" fmla="*/ 337320 h 336600"/>
              </a:gdLst>
              <a:ahLst/>
              <a:rect l="textAreaLeft" t="textAreaTop" r="textAreaRight" b="textAreaBottom"/>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375" name="Freeform 21"/>
            <p:cNvSpPr/>
            <p:nvPr/>
          </p:nvSpPr>
          <p:spPr>
            <a:xfrm>
              <a:off x="769680" y="5359320"/>
              <a:ext cx="36720" cy="221040"/>
            </a:xfrm>
            <a:custGeom>
              <a:avLst/>
              <a:gdLst>
                <a:gd name="textAreaLeft" fmla="*/ 0 w 36720"/>
                <a:gd name="textAreaRight" fmla="*/ 37440 w 36720"/>
                <a:gd name="textAreaTop" fmla="*/ 0 h 221040"/>
                <a:gd name="textAreaBottom" fmla="*/ 221760 h 221040"/>
              </a:gdLst>
              <a:ahLst/>
              <a:rect l="textAreaLeft" t="textAreaTop" r="textAreaRight" b="textAreaBottom"/>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376" name="Freeform 22"/>
            <p:cNvSpPr/>
            <p:nvPr/>
          </p:nvSpPr>
          <p:spPr>
            <a:xfrm>
              <a:off x="849960" y="6244560"/>
              <a:ext cx="237960" cy="621720"/>
            </a:xfrm>
            <a:custGeom>
              <a:avLst/>
              <a:gdLst>
                <a:gd name="textAreaLeft" fmla="*/ 0 w 237960"/>
                <a:gd name="textAreaRight" fmla="*/ 238680 w 237960"/>
                <a:gd name="textAreaTop" fmla="*/ 0 h 621720"/>
                <a:gd name="textAreaBottom" fmla="*/ 622440 h 621720"/>
              </a:gdLst>
              <a:ahLst/>
              <a:rect l="textAreaLeft" t="textAreaTop" r="textAreaRight" b="textAreaBottom"/>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grpSp>
      <p:grpSp>
        <p:nvGrpSpPr>
          <p:cNvPr id="377" name="Group 9"/>
          <p:cNvGrpSpPr/>
          <p:nvPr/>
        </p:nvGrpSpPr>
        <p:grpSpPr>
          <a:xfrm>
            <a:off x="27360" y="-720"/>
            <a:ext cx="2355840" cy="6853320"/>
            <a:chOff x="27360" y="-720"/>
            <a:chExt cx="2355840" cy="6853320"/>
          </a:xfrm>
        </p:grpSpPr>
        <p:sp>
          <p:nvSpPr>
            <p:cNvPr id="378" name="Freeform 27"/>
            <p:cNvSpPr/>
            <p:nvPr/>
          </p:nvSpPr>
          <p:spPr>
            <a:xfrm>
              <a:off x="27360" y="-720"/>
              <a:ext cx="493560" cy="4400280"/>
            </a:xfrm>
            <a:custGeom>
              <a:avLst/>
              <a:gdLst>
                <a:gd name="textAreaLeft" fmla="*/ 0 w 493560"/>
                <a:gd name="textAreaRight" fmla="*/ 494280 w 493560"/>
                <a:gd name="textAreaTop" fmla="*/ 0 h 4400280"/>
                <a:gd name="textAreaBottom" fmla="*/ 4401000 h 4400280"/>
              </a:gdLst>
              <a:ahLst/>
              <a:rect l="textAreaLeft" t="textAreaTop" r="textAreaRight" b="textAreaBottom"/>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379" name="Freeform 28"/>
            <p:cNvSpPr/>
            <p:nvPr/>
          </p:nvSpPr>
          <p:spPr>
            <a:xfrm>
              <a:off x="550440" y="4316400"/>
              <a:ext cx="422640" cy="1580040"/>
            </a:xfrm>
            <a:custGeom>
              <a:avLst/>
              <a:gdLst>
                <a:gd name="textAreaLeft" fmla="*/ 0 w 422640"/>
                <a:gd name="textAreaRight" fmla="*/ 423360 w 422640"/>
                <a:gd name="textAreaTop" fmla="*/ 0 h 1580040"/>
                <a:gd name="textAreaBottom" fmla="*/ 1580760 h 1580040"/>
              </a:gdLst>
              <a:ahLst/>
              <a:rect l="textAreaLeft" t="textAreaTop" r="textAreaRight" b="textAreaBottom"/>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380" name="Freeform 29"/>
            <p:cNvSpPr/>
            <p:nvPr/>
          </p:nvSpPr>
          <p:spPr>
            <a:xfrm>
              <a:off x="1006200" y="5862600"/>
              <a:ext cx="430200" cy="990000"/>
            </a:xfrm>
            <a:custGeom>
              <a:avLst/>
              <a:gdLst>
                <a:gd name="textAreaLeft" fmla="*/ 0 w 430200"/>
                <a:gd name="textAreaRight" fmla="*/ 430920 w 430200"/>
                <a:gd name="textAreaTop" fmla="*/ 0 h 990000"/>
                <a:gd name="textAreaBottom" fmla="*/ 990720 h 990000"/>
              </a:gdLst>
              <a:ahLst/>
              <a:rect l="textAreaLeft" t="textAreaTop" r="textAreaRight" b="textAreaBottom"/>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381" name="Freeform 30"/>
            <p:cNvSpPr/>
            <p:nvPr/>
          </p:nvSpPr>
          <p:spPr>
            <a:xfrm>
              <a:off x="521640" y="4364280"/>
              <a:ext cx="551160" cy="2235240"/>
            </a:xfrm>
            <a:custGeom>
              <a:avLst/>
              <a:gdLst>
                <a:gd name="textAreaLeft" fmla="*/ 0 w 551160"/>
                <a:gd name="textAreaRight" fmla="*/ 551880 w 551160"/>
                <a:gd name="textAreaTop" fmla="*/ 0 h 2235240"/>
                <a:gd name="textAreaBottom" fmla="*/ 2235960 h 2235240"/>
              </a:gdLst>
              <a:ahLst/>
              <a:rect l="textAreaLeft" t="textAreaTop" r="textAreaRight" b="textAreaBottom"/>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382" name="Freeform 31"/>
            <p:cNvSpPr/>
            <p:nvPr/>
          </p:nvSpPr>
          <p:spPr>
            <a:xfrm>
              <a:off x="468000" y="1289160"/>
              <a:ext cx="173520" cy="3026520"/>
            </a:xfrm>
            <a:custGeom>
              <a:avLst/>
              <a:gdLst>
                <a:gd name="textAreaLeft" fmla="*/ 0 w 173520"/>
                <a:gd name="textAreaRight" fmla="*/ 174240 w 173520"/>
                <a:gd name="textAreaTop" fmla="*/ 0 h 3026520"/>
                <a:gd name="textAreaBottom" fmla="*/ 3027240 h 3026520"/>
              </a:gdLst>
              <a:ahLst/>
              <a:rect l="textAreaLeft" t="textAreaTop" r="textAreaRight" b="textAreaBottom"/>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383" name="Freeform 32"/>
            <p:cNvSpPr/>
            <p:nvPr/>
          </p:nvSpPr>
          <p:spPr>
            <a:xfrm>
              <a:off x="1111680" y="6571440"/>
              <a:ext cx="133560" cy="280800"/>
            </a:xfrm>
            <a:custGeom>
              <a:avLst/>
              <a:gdLst>
                <a:gd name="textAreaLeft" fmla="*/ 0 w 133560"/>
                <a:gd name="textAreaRight" fmla="*/ 134280 w 133560"/>
                <a:gd name="textAreaTop" fmla="*/ 0 h 280800"/>
                <a:gd name="textAreaBottom" fmla="*/ 281520 h 280800"/>
              </a:gdLst>
              <a:ahLst/>
              <a:rect l="textAreaLeft" t="textAreaTop" r="textAreaRight" b="textAreaBottom"/>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384" name="Freeform 33"/>
            <p:cNvSpPr/>
            <p:nvPr/>
          </p:nvSpPr>
          <p:spPr>
            <a:xfrm>
              <a:off x="502560" y="4107600"/>
              <a:ext cx="81720" cy="510840"/>
            </a:xfrm>
            <a:custGeom>
              <a:avLst/>
              <a:gdLst>
                <a:gd name="textAreaLeft" fmla="*/ 0 w 81720"/>
                <a:gd name="textAreaRight" fmla="*/ 82440 w 81720"/>
                <a:gd name="textAreaTop" fmla="*/ 0 h 510840"/>
                <a:gd name="textAreaBottom" fmla="*/ 511560 h 510840"/>
              </a:gdLst>
              <a:ahLst/>
              <a:rect l="textAreaLeft" t="textAreaTop" r="textAreaRight" b="textAreaBottom"/>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385" name="Freeform 34"/>
            <p:cNvSpPr/>
            <p:nvPr/>
          </p:nvSpPr>
          <p:spPr>
            <a:xfrm>
              <a:off x="973800" y="3145680"/>
              <a:ext cx="1409400" cy="2716200"/>
            </a:xfrm>
            <a:custGeom>
              <a:avLst/>
              <a:gdLst>
                <a:gd name="textAreaLeft" fmla="*/ 0 w 1409400"/>
                <a:gd name="textAreaRight" fmla="*/ 1410120 w 1409400"/>
                <a:gd name="textAreaTop" fmla="*/ 0 h 2716200"/>
                <a:gd name="textAreaBottom" fmla="*/ 2716920 h 2716200"/>
              </a:gdLst>
              <a:ahLst/>
              <a:rect l="textAreaLeft" t="textAreaTop" r="textAreaRight" b="textAreaBottom"/>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386" name="Freeform 35"/>
            <p:cNvSpPr/>
            <p:nvPr/>
          </p:nvSpPr>
          <p:spPr>
            <a:xfrm>
              <a:off x="1073520" y="6600240"/>
              <a:ext cx="119880" cy="252360"/>
            </a:xfrm>
            <a:custGeom>
              <a:avLst/>
              <a:gdLst>
                <a:gd name="textAreaLeft" fmla="*/ 0 w 119880"/>
                <a:gd name="textAreaRight" fmla="*/ 120600 w 119880"/>
                <a:gd name="textAreaTop" fmla="*/ 0 h 252360"/>
                <a:gd name="textAreaBottom" fmla="*/ 253080 h 252360"/>
              </a:gdLst>
              <a:ahLst/>
              <a:rect l="textAreaLeft" t="textAreaTop" r="textAreaRight" b="textAreaBottom"/>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387" name="Freeform 36"/>
            <p:cNvSpPr/>
            <p:nvPr/>
          </p:nvSpPr>
          <p:spPr>
            <a:xfrm>
              <a:off x="973800" y="5897160"/>
              <a:ext cx="137160" cy="673560"/>
            </a:xfrm>
            <a:custGeom>
              <a:avLst/>
              <a:gdLst>
                <a:gd name="textAreaLeft" fmla="*/ 0 w 137160"/>
                <a:gd name="textAreaRight" fmla="*/ 137880 w 137160"/>
                <a:gd name="textAreaTop" fmla="*/ 0 h 673560"/>
                <a:gd name="textAreaBottom" fmla="*/ 674280 h 673560"/>
              </a:gdLst>
              <a:ahLst/>
              <a:rect l="textAreaLeft" t="textAreaTop" r="textAreaRight" b="textAreaBottom"/>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388" name="Freeform 37"/>
            <p:cNvSpPr/>
            <p:nvPr/>
          </p:nvSpPr>
          <p:spPr>
            <a:xfrm>
              <a:off x="973800" y="5772600"/>
              <a:ext cx="37440" cy="227160"/>
            </a:xfrm>
            <a:custGeom>
              <a:avLst/>
              <a:gdLst>
                <a:gd name="textAreaLeft" fmla="*/ 0 w 37440"/>
                <a:gd name="textAreaRight" fmla="*/ 38160 w 37440"/>
                <a:gd name="textAreaTop" fmla="*/ 0 h 227160"/>
                <a:gd name="textAreaBottom" fmla="*/ 227880 h 227160"/>
              </a:gdLst>
              <a:ahLst/>
              <a:rect l="textAreaLeft" t="textAreaTop" r="textAreaRight" b="textAreaBottom"/>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389" name="Freeform 38"/>
            <p:cNvSpPr/>
            <p:nvPr/>
          </p:nvSpPr>
          <p:spPr>
            <a:xfrm>
              <a:off x="1006200" y="6322680"/>
              <a:ext cx="209880" cy="529920"/>
            </a:xfrm>
            <a:custGeom>
              <a:avLst/>
              <a:gdLst>
                <a:gd name="textAreaLeft" fmla="*/ 0 w 209880"/>
                <a:gd name="textAreaRight" fmla="*/ 210600 w 209880"/>
                <a:gd name="textAreaTop" fmla="*/ 0 h 529920"/>
                <a:gd name="textAreaBottom" fmla="*/ 530640 h 529920"/>
              </a:gdLst>
              <a:ahLst/>
              <a:rect l="textAreaLeft" t="textAreaTop" r="textAreaRight" b="textAreaBottom"/>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grpSp>
      <p:sp>
        <p:nvSpPr>
          <p:cNvPr id="390" name="Rectangle 6"/>
          <p:cNvSpPr/>
          <p:nvPr/>
        </p:nvSpPr>
        <p:spPr>
          <a:xfrm>
            <a:off x="0" y="0"/>
            <a:ext cx="182160" cy="6857280"/>
          </a:xfrm>
          <a:prstGeom prst="rect">
            <a:avLst/>
          </a:prstGeom>
          <a:solidFill>
            <a:schemeClr val="tx2"/>
          </a:solidFill>
          <a:ln>
            <a:noFill/>
          </a:ln>
          <a:effectLst>
            <a:outerShdw blurRad="38160" dir="5400000" dist="25560" rotWithShape="0">
              <a:srgbClr val="000000">
                <a:alpha val="25000"/>
              </a:srgbClr>
            </a:outerShdw>
          </a:effectLst>
        </p:spPr>
        <p:style>
          <a:lnRef idx="1">
            <a:schemeClr val="accent1"/>
          </a:lnRef>
          <a:fillRef idx="3">
            <a:schemeClr val="accent1"/>
          </a:fillRef>
          <a:effectRef idx="2">
            <a:schemeClr val="accent1"/>
          </a:effectRef>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391" name="Freeform 11"/>
          <p:cNvSpPr/>
          <p:nvPr/>
        </p:nvSpPr>
        <p:spPr>
          <a:xfrm flipV="1">
            <a:off x="-3600" y="712800"/>
            <a:ext cx="1587960" cy="506520"/>
          </a:xfrm>
          <a:custGeom>
            <a:avLst/>
            <a:gdLst>
              <a:gd name="textAreaLeft" fmla="*/ 0 w 1587960"/>
              <a:gd name="textAreaRight" fmla="*/ 1588680 w 1587960"/>
              <a:gd name="textAreaTop" fmla="*/ 360 h 506520"/>
              <a:gd name="textAreaBottom" fmla="*/ 507600 h 506520"/>
            </a:gdLst>
            <a:ahLst/>
            <a:rect l="textAreaLeft" t="textAreaTop" r="textAreaRight" b="textAreaBottom"/>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392" name="PlaceHolder 1"/>
          <p:cNvSpPr>
            <a:spLocks noGrp="1"/>
          </p:cNvSpPr>
          <p:nvPr>
            <p:ph type="ftr" idx="34"/>
          </p:nvPr>
        </p:nvSpPr>
        <p:spPr>
          <a:xfrm>
            <a:off x="2589120" y="6135840"/>
            <a:ext cx="7619400" cy="36432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tr-TR" sz="1400" strike="noStrike" u="none">
                <a:solidFill>
                  <a:srgbClr val="000000"/>
                </a:solidFill>
                <a:uFillTx/>
                <a:latin typeface="Times New Roman"/>
              </a:defRPr>
            </a:lvl1pPr>
          </a:lstStyle>
          <a:p>
            <a:pPr indent="0" algn="ctr">
              <a:lnSpc>
                <a:spcPct val="100000"/>
              </a:lnSpc>
              <a:buNone/>
              <a:tabLst>
                <a:tab algn="l" pos="0"/>
              </a:tabLst>
            </a:pPr>
            <a:r>
              <a:rPr b="0" lang="tr-TR" sz="1400" strike="noStrike" u="none">
                <a:solidFill>
                  <a:srgbClr val="000000"/>
                </a:solidFill>
                <a:uFillTx/>
                <a:latin typeface="Times New Roman"/>
              </a:rPr>
              <a:t> </a:t>
            </a:r>
            <a:endParaRPr b="0" lang="tr-TR" sz="1400" strike="noStrike" u="none">
              <a:solidFill>
                <a:srgbClr val="000000"/>
              </a:solidFill>
              <a:uFillTx/>
              <a:latin typeface="Times New Roman"/>
            </a:endParaRPr>
          </a:p>
        </p:txBody>
      </p:sp>
      <p:sp>
        <p:nvSpPr>
          <p:cNvPr id="393" name="PlaceHolder 2"/>
          <p:cNvSpPr>
            <a:spLocks noGrp="1"/>
          </p:cNvSpPr>
          <p:nvPr>
            <p:ph type="sldNum" idx="35"/>
          </p:nvPr>
        </p:nvSpPr>
        <p:spPr>
          <a:xfrm>
            <a:off x="531720" y="787680"/>
            <a:ext cx="779040" cy="364320"/>
          </a:xfrm>
          <a:prstGeom prst="rect">
            <a:avLst/>
          </a:prstGeom>
          <a:noFill/>
          <a:ln w="0">
            <a:noFill/>
          </a:ln>
        </p:spPr>
        <p:txBody>
          <a:bodyPr lIns="91440" rIns="91440" tIns="45720" bIns="45720" anchor="ctr">
            <a:noAutofit/>
          </a:bodyPr>
          <a:lstStyle>
            <a:lvl1pPr indent="0" algn="r" defTabSz="457200">
              <a:lnSpc>
                <a:spcPct val="100000"/>
              </a:lnSpc>
              <a:buNone/>
              <a:tabLst>
                <a:tab algn="l" pos="0"/>
              </a:tabLst>
              <a:defRPr b="0" lang="tr-TR" sz="2000" strike="noStrike" u="none">
                <a:solidFill>
                  <a:srgbClr val="feffff"/>
                </a:solidFill>
                <a:uFillTx/>
                <a:latin typeface="Century Gothic"/>
              </a:defRPr>
            </a:lvl1pPr>
          </a:lstStyle>
          <a:p>
            <a:pPr indent="0" algn="r" defTabSz="457200">
              <a:lnSpc>
                <a:spcPct val="100000"/>
              </a:lnSpc>
              <a:buNone/>
              <a:tabLst>
                <a:tab algn="l" pos="0"/>
              </a:tabLst>
            </a:pPr>
            <a:fld id="{A79033A3-2513-4A7A-AE33-C6EA4EB9CBB0}" type="slidenum">
              <a:rPr b="0" lang="tr-TR" sz="2000" strike="noStrike" u="none">
                <a:solidFill>
                  <a:srgbClr val="feffff"/>
                </a:solidFill>
                <a:uFillTx/>
                <a:latin typeface="Century Gothic"/>
              </a:rPr>
              <a:t>1</a:t>
            </a:fld>
            <a:endParaRPr b="0" lang="tr-TR" sz="2000" strike="noStrike" u="none">
              <a:solidFill>
                <a:srgbClr val="000000"/>
              </a:solidFill>
              <a:uFillTx/>
              <a:latin typeface="Times New Roman"/>
            </a:endParaRPr>
          </a:p>
        </p:txBody>
      </p:sp>
      <p:sp>
        <p:nvSpPr>
          <p:cNvPr id="394" name="PlaceHolder 3"/>
          <p:cNvSpPr>
            <a:spLocks noGrp="1"/>
          </p:cNvSpPr>
          <p:nvPr>
            <p:ph type="dt" idx="36"/>
          </p:nvPr>
        </p:nvSpPr>
        <p:spPr>
          <a:xfrm>
            <a:off x="10361520" y="6130440"/>
            <a:ext cx="1145520" cy="369720"/>
          </a:xfrm>
          <a:prstGeom prst="rect">
            <a:avLst/>
          </a:prstGeom>
          <a:noFill/>
          <a:ln w="0">
            <a:noFill/>
          </a:ln>
        </p:spPr>
        <p:txBody>
          <a:bodyPr lIns="91440" rIns="91440" tIns="45720" bIns="45720" anchor="ctr">
            <a:noAutofit/>
          </a:bodyPr>
          <a:lstStyle>
            <a:lvl1pPr indent="0">
              <a:buNone/>
              <a:defRPr b="0" lang="tr-TR" sz="1400" strike="noStrike" u="none">
                <a:solidFill>
                  <a:srgbClr val="000000"/>
                </a:solidFill>
                <a:uFillTx/>
                <a:latin typeface="Times New Roman"/>
              </a:defRPr>
            </a:lvl1pPr>
          </a:lstStyle>
          <a:p>
            <a:pPr indent="0">
              <a:buNone/>
            </a:pPr>
            <a:r>
              <a:rPr b="0" lang="tr-TR" sz="1400" strike="noStrike" u="none">
                <a:solidFill>
                  <a:srgbClr val="000000"/>
                </a:solidFill>
                <a:uFillTx/>
                <a:latin typeface="Times New Roman"/>
              </a:rPr>
              <a:t> </a:t>
            </a:r>
            <a:endParaRPr b="0" lang="tr-TR" sz="14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678" r:id="rId2"/>
  </p:sldLayoutIdLst>
</p:sldMaster>
</file>

<file path=ppt/slideMasters/slideMaster1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ffffff"/>
            </a:gs>
            <a:gs pos="100000">
              <a:srgbClr val="dfe7c4"/>
            </a:gs>
          </a:gsLst>
          <a:path path="circle">
            <a:fillToRect l="25000" t="25000" r="75000" b="75000"/>
          </a:path>
        </a:gradFill>
      </p:bgPr>
    </p:bg>
    <p:spTree>
      <p:nvGrpSpPr>
        <p:cNvPr id="1" name=""/>
        <p:cNvGrpSpPr/>
        <p:nvPr/>
      </p:nvGrpSpPr>
      <p:grpSpPr>
        <a:xfrm>
          <a:off x="0" y="0"/>
          <a:ext cx="0" cy="0"/>
          <a:chOff x="0" y="0"/>
          <a:chExt cx="0" cy="0"/>
        </a:xfrm>
      </p:grpSpPr>
      <p:grpSp>
        <p:nvGrpSpPr>
          <p:cNvPr id="395" name="Group 22"/>
          <p:cNvGrpSpPr/>
          <p:nvPr/>
        </p:nvGrpSpPr>
        <p:grpSpPr>
          <a:xfrm>
            <a:off x="0" y="228600"/>
            <a:ext cx="2850840" cy="6638040"/>
            <a:chOff x="0" y="228600"/>
            <a:chExt cx="2850840" cy="6638040"/>
          </a:xfrm>
        </p:grpSpPr>
        <p:sp>
          <p:nvSpPr>
            <p:cNvPr id="396" name="Freeform 11"/>
            <p:cNvSpPr/>
            <p:nvPr/>
          </p:nvSpPr>
          <p:spPr>
            <a:xfrm>
              <a:off x="0" y="2575080"/>
              <a:ext cx="100080" cy="625320"/>
            </a:xfrm>
            <a:custGeom>
              <a:avLst/>
              <a:gdLst>
                <a:gd name="textAreaLeft" fmla="*/ 0 w 100080"/>
                <a:gd name="textAreaRight" fmla="*/ 100800 w 100080"/>
                <a:gd name="textAreaTop" fmla="*/ 0 h 625320"/>
                <a:gd name="textAreaBottom" fmla="*/ 626040 h 625320"/>
              </a:gdLst>
              <a:ahLst/>
              <a:rect l="textAreaLeft" t="textAreaTop" r="textAreaRight" b="textAreaBottom"/>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397" name="Freeform 12"/>
            <p:cNvSpPr/>
            <p:nvPr/>
          </p:nvSpPr>
          <p:spPr>
            <a:xfrm>
              <a:off x="128520" y="3156480"/>
              <a:ext cx="645840" cy="2321640"/>
            </a:xfrm>
            <a:custGeom>
              <a:avLst/>
              <a:gdLst>
                <a:gd name="textAreaLeft" fmla="*/ 0 w 645840"/>
                <a:gd name="textAreaRight" fmla="*/ 646560 w 645840"/>
                <a:gd name="textAreaTop" fmla="*/ 0 h 2321640"/>
                <a:gd name="textAreaBottom" fmla="*/ 2322360 h 2321640"/>
              </a:gdLst>
              <a:ahLst/>
              <a:rect l="textAreaLeft" t="textAreaTop" r="textAreaRight" b="textAreaBottom"/>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398" name="Freeform 13"/>
            <p:cNvSpPr/>
            <p:nvPr/>
          </p:nvSpPr>
          <p:spPr>
            <a:xfrm>
              <a:off x="807120" y="5447160"/>
              <a:ext cx="608760" cy="1419480"/>
            </a:xfrm>
            <a:custGeom>
              <a:avLst/>
              <a:gdLst>
                <a:gd name="textAreaLeft" fmla="*/ 0 w 608760"/>
                <a:gd name="textAreaRight" fmla="*/ 609480 w 608760"/>
                <a:gd name="textAreaTop" fmla="*/ 0 h 1419480"/>
                <a:gd name="textAreaBottom" fmla="*/ 1420200 h 1419480"/>
              </a:gdLst>
              <a:ahLst/>
              <a:rect l="textAreaLeft" t="textAreaTop" r="textAreaRight" b="textAreaBottom"/>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399" name="Freeform 14"/>
            <p:cNvSpPr/>
            <p:nvPr/>
          </p:nvSpPr>
          <p:spPr>
            <a:xfrm>
              <a:off x="959760" y="6503760"/>
              <a:ext cx="170640" cy="362880"/>
            </a:xfrm>
            <a:custGeom>
              <a:avLst/>
              <a:gdLst>
                <a:gd name="textAreaLeft" fmla="*/ 0 w 170640"/>
                <a:gd name="textAreaRight" fmla="*/ 171360 w 170640"/>
                <a:gd name="textAreaTop" fmla="*/ 0 h 362880"/>
                <a:gd name="textAreaBottom" fmla="*/ 363600 h 362880"/>
              </a:gdLst>
              <a:ahLst/>
              <a:rect l="textAreaLeft" t="textAreaTop" r="textAreaRight" b="textAreaBottom"/>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400" name="Freeform 15"/>
            <p:cNvSpPr/>
            <p:nvPr/>
          </p:nvSpPr>
          <p:spPr>
            <a:xfrm>
              <a:off x="100800" y="3201120"/>
              <a:ext cx="821160" cy="3327840"/>
            </a:xfrm>
            <a:custGeom>
              <a:avLst/>
              <a:gdLst>
                <a:gd name="textAreaLeft" fmla="*/ 0 w 821160"/>
                <a:gd name="textAreaRight" fmla="*/ 821880 w 821160"/>
                <a:gd name="textAreaTop" fmla="*/ 0 h 3327840"/>
                <a:gd name="textAreaBottom" fmla="*/ 3328560 h 3327840"/>
              </a:gdLst>
              <a:ahLst/>
              <a:rect l="textAreaLeft" t="textAreaTop" r="textAreaRight" b="textAreaBottom"/>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401" name="Freeform 16"/>
            <p:cNvSpPr/>
            <p:nvPr/>
          </p:nvSpPr>
          <p:spPr>
            <a:xfrm>
              <a:off x="22320" y="228600"/>
              <a:ext cx="105480" cy="2927160"/>
            </a:xfrm>
            <a:custGeom>
              <a:avLst/>
              <a:gdLst>
                <a:gd name="textAreaLeft" fmla="*/ 0 w 105480"/>
                <a:gd name="textAreaRight" fmla="*/ 106200 w 105480"/>
                <a:gd name="textAreaTop" fmla="*/ 0 h 2927160"/>
                <a:gd name="textAreaBottom" fmla="*/ 2927880 h 2927160"/>
              </a:gdLst>
              <a:ahLst/>
              <a:rect l="textAreaLeft" t="textAreaTop" r="textAreaRight" b="textAreaBottom"/>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402" name="Freeform 17"/>
            <p:cNvSpPr/>
            <p:nvPr/>
          </p:nvSpPr>
          <p:spPr>
            <a:xfrm>
              <a:off x="78120" y="2944080"/>
              <a:ext cx="77400" cy="493200"/>
            </a:xfrm>
            <a:custGeom>
              <a:avLst/>
              <a:gdLst>
                <a:gd name="textAreaLeft" fmla="*/ 0 w 77400"/>
                <a:gd name="textAreaRight" fmla="*/ 78120 w 77400"/>
                <a:gd name="textAreaTop" fmla="*/ 0 h 493200"/>
                <a:gd name="textAreaBottom" fmla="*/ 493920 h 493200"/>
              </a:gdLst>
              <a:ahLst/>
              <a:rect l="textAreaLeft" t="textAreaTop" r="textAreaRight" b="textAreaBottom"/>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403" name="Freeform 18"/>
            <p:cNvSpPr/>
            <p:nvPr/>
          </p:nvSpPr>
          <p:spPr>
            <a:xfrm>
              <a:off x="769680" y="5478840"/>
              <a:ext cx="189360" cy="1024200"/>
            </a:xfrm>
            <a:custGeom>
              <a:avLst/>
              <a:gdLst>
                <a:gd name="textAreaLeft" fmla="*/ 0 w 189360"/>
                <a:gd name="textAreaRight" fmla="*/ 190080 w 189360"/>
                <a:gd name="textAreaTop" fmla="*/ 0 h 1024200"/>
                <a:gd name="textAreaBottom" fmla="*/ 1024920 h 1024200"/>
              </a:gdLst>
              <a:ahLst/>
              <a:rect l="textAreaLeft" t="textAreaTop" r="textAreaRight" b="textAreaBottom"/>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404" name="Freeform 19"/>
            <p:cNvSpPr/>
            <p:nvPr/>
          </p:nvSpPr>
          <p:spPr>
            <a:xfrm>
              <a:off x="775440" y="1398960"/>
              <a:ext cx="2075400" cy="4047480"/>
            </a:xfrm>
            <a:custGeom>
              <a:avLst/>
              <a:gdLst>
                <a:gd name="textAreaLeft" fmla="*/ 0 w 2075400"/>
                <a:gd name="textAreaRight" fmla="*/ 2076120 w 2075400"/>
                <a:gd name="textAreaTop" fmla="*/ 0 h 4047480"/>
                <a:gd name="textAreaBottom" fmla="*/ 4048200 h 4047480"/>
              </a:gdLst>
              <a:ahLst/>
              <a:rect l="textAreaLeft" t="textAreaTop" r="textAreaRight" b="textAreaBottom"/>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405" name="Freeform 20"/>
            <p:cNvSpPr/>
            <p:nvPr/>
          </p:nvSpPr>
          <p:spPr>
            <a:xfrm>
              <a:off x="922680" y="6530040"/>
              <a:ext cx="161280" cy="336600"/>
            </a:xfrm>
            <a:custGeom>
              <a:avLst/>
              <a:gdLst>
                <a:gd name="textAreaLeft" fmla="*/ 0 w 161280"/>
                <a:gd name="textAreaRight" fmla="*/ 162000 w 161280"/>
                <a:gd name="textAreaTop" fmla="*/ 0 h 336600"/>
                <a:gd name="textAreaBottom" fmla="*/ 337320 h 336600"/>
              </a:gdLst>
              <a:ahLst/>
              <a:rect l="textAreaLeft" t="textAreaTop" r="textAreaRight" b="textAreaBottom"/>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406" name="Freeform 21"/>
            <p:cNvSpPr/>
            <p:nvPr/>
          </p:nvSpPr>
          <p:spPr>
            <a:xfrm>
              <a:off x="769680" y="5359320"/>
              <a:ext cx="36720" cy="221040"/>
            </a:xfrm>
            <a:custGeom>
              <a:avLst/>
              <a:gdLst>
                <a:gd name="textAreaLeft" fmla="*/ 0 w 36720"/>
                <a:gd name="textAreaRight" fmla="*/ 37440 w 36720"/>
                <a:gd name="textAreaTop" fmla="*/ 0 h 221040"/>
                <a:gd name="textAreaBottom" fmla="*/ 221760 h 221040"/>
              </a:gdLst>
              <a:ahLst/>
              <a:rect l="textAreaLeft" t="textAreaTop" r="textAreaRight" b="textAreaBottom"/>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407" name="Freeform 22"/>
            <p:cNvSpPr/>
            <p:nvPr/>
          </p:nvSpPr>
          <p:spPr>
            <a:xfrm>
              <a:off x="849960" y="6244560"/>
              <a:ext cx="237960" cy="621720"/>
            </a:xfrm>
            <a:custGeom>
              <a:avLst/>
              <a:gdLst>
                <a:gd name="textAreaLeft" fmla="*/ 0 w 237960"/>
                <a:gd name="textAreaRight" fmla="*/ 238680 w 237960"/>
                <a:gd name="textAreaTop" fmla="*/ 0 h 621720"/>
                <a:gd name="textAreaBottom" fmla="*/ 622440 h 621720"/>
              </a:gdLst>
              <a:ahLst/>
              <a:rect l="textAreaLeft" t="textAreaTop" r="textAreaRight" b="textAreaBottom"/>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grpSp>
      <p:grpSp>
        <p:nvGrpSpPr>
          <p:cNvPr id="408" name="Group 9"/>
          <p:cNvGrpSpPr/>
          <p:nvPr/>
        </p:nvGrpSpPr>
        <p:grpSpPr>
          <a:xfrm>
            <a:off x="27360" y="-720"/>
            <a:ext cx="2355840" cy="6853320"/>
            <a:chOff x="27360" y="-720"/>
            <a:chExt cx="2355840" cy="6853320"/>
          </a:xfrm>
        </p:grpSpPr>
        <p:sp>
          <p:nvSpPr>
            <p:cNvPr id="409" name="Freeform 27"/>
            <p:cNvSpPr/>
            <p:nvPr/>
          </p:nvSpPr>
          <p:spPr>
            <a:xfrm>
              <a:off x="27360" y="-720"/>
              <a:ext cx="493560" cy="4400280"/>
            </a:xfrm>
            <a:custGeom>
              <a:avLst/>
              <a:gdLst>
                <a:gd name="textAreaLeft" fmla="*/ 0 w 493560"/>
                <a:gd name="textAreaRight" fmla="*/ 494280 w 493560"/>
                <a:gd name="textAreaTop" fmla="*/ 0 h 4400280"/>
                <a:gd name="textAreaBottom" fmla="*/ 4401000 h 4400280"/>
              </a:gdLst>
              <a:ahLst/>
              <a:rect l="textAreaLeft" t="textAreaTop" r="textAreaRight" b="textAreaBottom"/>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410" name="Freeform 28"/>
            <p:cNvSpPr/>
            <p:nvPr/>
          </p:nvSpPr>
          <p:spPr>
            <a:xfrm>
              <a:off x="550440" y="4316400"/>
              <a:ext cx="422640" cy="1580040"/>
            </a:xfrm>
            <a:custGeom>
              <a:avLst/>
              <a:gdLst>
                <a:gd name="textAreaLeft" fmla="*/ 0 w 422640"/>
                <a:gd name="textAreaRight" fmla="*/ 423360 w 422640"/>
                <a:gd name="textAreaTop" fmla="*/ 0 h 1580040"/>
                <a:gd name="textAreaBottom" fmla="*/ 1580760 h 1580040"/>
              </a:gdLst>
              <a:ahLst/>
              <a:rect l="textAreaLeft" t="textAreaTop" r="textAreaRight" b="textAreaBottom"/>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411" name="Freeform 29"/>
            <p:cNvSpPr/>
            <p:nvPr/>
          </p:nvSpPr>
          <p:spPr>
            <a:xfrm>
              <a:off x="1006200" y="5862600"/>
              <a:ext cx="430200" cy="990000"/>
            </a:xfrm>
            <a:custGeom>
              <a:avLst/>
              <a:gdLst>
                <a:gd name="textAreaLeft" fmla="*/ 0 w 430200"/>
                <a:gd name="textAreaRight" fmla="*/ 430920 w 430200"/>
                <a:gd name="textAreaTop" fmla="*/ 0 h 990000"/>
                <a:gd name="textAreaBottom" fmla="*/ 990720 h 990000"/>
              </a:gdLst>
              <a:ahLst/>
              <a:rect l="textAreaLeft" t="textAreaTop" r="textAreaRight" b="textAreaBottom"/>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412" name="Freeform 30"/>
            <p:cNvSpPr/>
            <p:nvPr/>
          </p:nvSpPr>
          <p:spPr>
            <a:xfrm>
              <a:off x="521640" y="4364280"/>
              <a:ext cx="551160" cy="2235240"/>
            </a:xfrm>
            <a:custGeom>
              <a:avLst/>
              <a:gdLst>
                <a:gd name="textAreaLeft" fmla="*/ 0 w 551160"/>
                <a:gd name="textAreaRight" fmla="*/ 551880 w 551160"/>
                <a:gd name="textAreaTop" fmla="*/ 0 h 2235240"/>
                <a:gd name="textAreaBottom" fmla="*/ 2235960 h 2235240"/>
              </a:gdLst>
              <a:ahLst/>
              <a:rect l="textAreaLeft" t="textAreaTop" r="textAreaRight" b="textAreaBottom"/>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413" name="Freeform 31"/>
            <p:cNvSpPr/>
            <p:nvPr/>
          </p:nvSpPr>
          <p:spPr>
            <a:xfrm>
              <a:off x="468000" y="1289160"/>
              <a:ext cx="173520" cy="3026520"/>
            </a:xfrm>
            <a:custGeom>
              <a:avLst/>
              <a:gdLst>
                <a:gd name="textAreaLeft" fmla="*/ 0 w 173520"/>
                <a:gd name="textAreaRight" fmla="*/ 174240 w 173520"/>
                <a:gd name="textAreaTop" fmla="*/ 0 h 3026520"/>
                <a:gd name="textAreaBottom" fmla="*/ 3027240 h 3026520"/>
              </a:gdLst>
              <a:ahLst/>
              <a:rect l="textAreaLeft" t="textAreaTop" r="textAreaRight" b="textAreaBottom"/>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414" name="Freeform 32"/>
            <p:cNvSpPr/>
            <p:nvPr/>
          </p:nvSpPr>
          <p:spPr>
            <a:xfrm>
              <a:off x="1111680" y="6571440"/>
              <a:ext cx="133560" cy="280800"/>
            </a:xfrm>
            <a:custGeom>
              <a:avLst/>
              <a:gdLst>
                <a:gd name="textAreaLeft" fmla="*/ 0 w 133560"/>
                <a:gd name="textAreaRight" fmla="*/ 134280 w 133560"/>
                <a:gd name="textAreaTop" fmla="*/ 0 h 280800"/>
                <a:gd name="textAreaBottom" fmla="*/ 281520 h 280800"/>
              </a:gdLst>
              <a:ahLst/>
              <a:rect l="textAreaLeft" t="textAreaTop" r="textAreaRight" b="textAreaBottom"/>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415" name="Freeform 33"/>
            <p:cNvSpPr/>
            <p:nvPr/>
          </p:nvSpPr>
          <p:spPr>
            <a:xfrm>
              <a:off x="502560" y="4107600"/>
              <a:ext cx="81720" cy="510840"/>
            </a:xfrm>
            <a:custGeom>
              <a:avLst/>
              <a:gdLst>
                <a:gd name="textAreaLeft" fmla="*/ 0 w 81720"/>
                <a:gd name="textAreaRight" fmla="*/ 82440 w 81720"/>
                <a:gd name="textAreaTop" fmla="*/ 0 h 510840"/>
                <a:gd name="textAreaBottom" fmla="*/ 511560 h 510840"/>
              </a:gdLst>
              <a:ahLst/>
              <a:rect l="textAreaLeft" t="textAreaTop" r="textAreaRight" b="textAreaBottom"/>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416" name="Freeform 34"/>
            <p:cNvSpPr/>
            <p:nvPr/>
          </p:nvSpPr>
          <p:spPr>
            <a:xfrm>
              <a:off x="973800" y="3145680"/>
              <a:ext cx="1409400" cy="2716200"/>
            </a:xfrm>
            <a:custGeom>
              <a:avLst/>
              <a:gdLst>
                <a:gd name="textAreaLeft" fmla="*/ 0 w 1409400"/>
                <a:gd name="textAreaRight" fmla="*/ 1410120 w 1409400"/>
                <a:gd name="textAreaTop" fmla="*/ 0 h 2716200"/>
                <a:gd name="textAreaBottom" fmla="*/ 2716920 h 2716200"/>
              </a:gdLst>
              <a:ahLst/>
              <a:rect l="textAreaLeft" t="textAreaTop" r="textAreaRight" b="textAreaBottom"/>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417" name="Freeform 35"/>
            <p:cNvSpPr/>
            <p:nvPr/>
          </p:nvSpPr>
          <p:spPr>
            <a:xfrm>
              <a:off x="1073520" y="6600240"/>
              <a:ext cx="119880" cy="252360"/>
            </a:xfrm>
            <a:custGeom>
              <a:avLst/>
              <a:gdLst>
                <a:gd name="textAreaLeft" fmla="*/ 0 w 119880"/>
                <a:gd name="textAreaRight" fmla="*/ 120600 w 119880"/>
                <a:gd name="textAreaTop" fmla="*/ 0 h 252360"/>
                <a:gd name="textAreaBottom" fmla="*/ 253080 h 252360"/>
              </a:gdLst>
              <a:ahLst/>
              <a:rect l="textAreaLeft" t="textAreaTop" r="textAreaRight" b="textAreaBottom"/>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418" name="Freeform 36"/>
            <p:cNvSpPr/>
            <p:nvPr/>
          </p:nvSpPr>
          <p:spPr>
            <a:xfrm>
              <a:off x="973800" y="5897160"/>
              <a:ext cx="137160" cy="673560"/>
            </a:xfrm>
            <a:custGeom>
              <a:avLst/>
              <a:gdLst>
                <a:gd name="textAreaLeft" fmla="*/ 0 w 137160"/>
                <a:gd name="textAreaRight" fmla="*/ 137880 w 137160"/>
                <a:gd name="textAreaTop" fmla="*/ 0 h 673560"/>
                <a:gd name="textAreaBottom" fmla="*/ 674280 h 673560"/>
              </a:gdLst>
              <a:ahLst/>
              <a:rect l="textAreaLeft" t="textAreaTop" r="textAreaRight" b="textAreaBottom"/>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419" name="Freeform 37"/>
            <p:cNvSpPr/>
            <p:nvPr/>
          </p:nvSpPr>
          <p:spPr>
            <a:xfrm>
              <a:off x="973800" y="5772600"/>
              <a:ext cx="37440" cy="227160"/>
            </a:xfrm>
            <a:custGeom>
              <a:avLst/>
              <a:gdLst>
                <a:gd name="textAreaLeft" fmla="*/ 0 w 37440"/>
                <a:gd name="textAreaRight" fmla="*/ 38160 w 37440"/>
                <a:gd name="textAreaTop" fmla="*/ 0 h 227160"/>
                <a:gd name="textAreaBottom" fmla="*/ 227880 h 227160"/>
              </a:gdLst>
              <a:ahLst/>
              <a:rect l="textAreaLeft" t="textAreaTop" r="textAreaRight" b="textAreaBottom"/>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420" name="Freeform 38"/>
            <p:cNvSpPr/>
            <p:nvPr/>
          </p:nvSpPr>
          <p:spPr>
            <a:xfrm>
              <a:off x="1006200" y="6322680"/>
              <a:ext cx="209880" cy="529920"/>
            </a:xfrm>
            <a:custGeom>
              <a:avLst/>
              <a:gdLst>
                <a:gd name="textAreaLeft" fmla="*/ 0 w 209880"/>
                <a:gd name="textAreaRight" fmla="*/ 210600 w 209880"/>
                <a:gd name="textAreaTop" fmla="*/ 0 h 529920"/>
                <a:gd name="textAreaBottom" fmla="*/ 530640 h 529920"/>
              </a:gdLst>
              <a:ahLst/>
              <a:rect l="textAreaLeft" t="textAreaTop" r="textAreaRight" b="textAreaBottom"/>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grpSp>
      <p:sp>
        <p:nvSpPr>
          <p:cNvPr id="421" name="Rectangle 6"/>
          <p:cNvSpPr/>
          <p:nvPr/>
        </p:nvSpPr>
        <p:spPr>
          <a:xfrm>
            <a:off x="0" y="0"/>
            <a:ext cx="182160" cy="6857280"/>
          </a:xfrm>
          <a:prstGeom prst="rect">
            <a:avLst/>
          </a:prstGeom>
          <a:solidFill>
            <a:schemeClr val="tx2"/>
          </a:solidFill>
          <a:ln>
            <a:noFill/>
          </a:ln>
          <a:effectLst>
            <a:outerShdw blurRad="38160" dir="5400000" dist="25560" rotWithShape="0">
              <a:srgbClr val="000000">
                <a:alpha val="25000"/>
              </a:srgbClr>
            </a:outerShdw>
          </a:effectLst>
        </p:spPr>
        <p:style>
          <a:lnRef idx="1">
            <a:schemeClr val="accent1"/>
          </a:lnRef>
          <a:fillRef idx="3">
            <a:schemeClr val="accent1"/>
          </a:fillRef>
          <a:effectRef idx="2">
            <a:schemeClr val="accent1"/>
          </a:effectRef>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422" name="Freeform 11"/>
          <p:cNvSpPr/>
          <p:nvPr/>
        </p:nvSpPr>
        <p:spPr>
          <a:xfrm flipV="1">
            <a:off x="-3600" y="712800"/>
            <a:ext cx="1587960" cy="506520"/>
          </a:xfrm>
          <a:custGeom>
            <a:avLst/>
            <a:gdLst>
              <a:gd name="textAreaLeft" fmla="*/ 0 w 1587960"/>
              <a:gd name="textAreaRight" fmla="*/ 1588680 w 1587960"/>
              <a:gd name="textAreaTop" fmla="*/ 360 h 506520"/>
              <a:gd name="textAreaBottom" fmla="*/ 507600 h 506520"/>
            </a:gdLst>
            <a:ahLst/>
            <a:rect l="textAreaLeft" t="textAreaTop" r="textAreaRight" b="textAreaBottom"/>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423" name="PlaceHolder 1"/>
          <p:cNvSpPr>
            <a:spLocks noGrp="1"/>
          </p:cNvSpPr>
          <p:nvPr>
            <p:ph type="ftr" idx="37"/>
          </p:nvPr>
        </p:nvSpPr>
        <p:spPr>
          <a:xfrm>
            <a:off x="2589120" y="6135840"/>
            <a:ext cx="7619400" cy="36432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tr-TR" sz="1400" strike="noStrike" u="none">
                <a:solidFill>
                  <a:srgbClr val="000000"/>
                </a:solidFill>
                <a:uFillTx/>
                <a:latin typeface="Times New Roman"/>
              </a:defRPr>
            </a:lvl1pPr>
          </a:lstStyle>
          <a:p>
            <a:pPr indent="0" algn="ctr">
              <a:lnSpc>
                <a:spcPct val="100000"/>
              </a:lnSpc>
              <a:buNone/>
              <a:tabLst>
                <a:tab algn="l" pos="0"/>
              </a:tabLst>
            </a:pPr>
            <a:r>
              <a:rPr b="0" lang="tr-TR" sz="1400" strike="noStrike" u="none">
                <a:solidFill>
                  <a:srgbClr val="000000"/>
                </a:solidFill>
                <a:uFillTx/>
                <a:latin typeface="Times New Roman"/>
              </a:rPr>
              <a:t> </a:t>
            </a:r>
            <a:endParaRPr b="0" lang="tr-TR" sz="1400" strike="noStrike" u="none">
              <a:solidFill>
                <a:srgbClr val="000000"/>
              </a:solidFill>
              <a:uFillTx/>
              <a:latin typeface="Times New Roman"/>
            </a:endParaRPr>
          </a:p>
        </p:txBody>
      </p:sp>
      <p:sp>
        <p:nvSpPr>
          <p:cNvPr id="424" name="PlaceHolder 2"/>
          <p:cNvSpPr>
            <a:spLocks noGrp="1"/>
          </p:cNvSpPr>
          <p:nvPr>
            <p:ph type="sldNum" idx="38"/>
          </p:nvPr>
        </p:nvSpPr>
        <p:spPr>
          <a:xfrm>
            <a:off x="531720" y="787680"/>
            <a:ext cx="779040" cy="364320"/>
          </a:xfrm>
          <a:prstGeom prst="rect">
            <a:avLst/>
          </a:prstGeom>
          <a:noFill/>
          <a:ln w="0">
            <a:noFill/>
          </a:ln>
        </p:spPr>
        <p:txBody>
          <a:bodyPr lIns="91440" rIns="91440" tIns="45720" bIns="45720" anchor="ctr">
            <a:noAutofit/>
          </a:bodyPr>
          <a:lstStyle>
            <a:lvl1pPr indent="0" algn="r" defTabSz="457200">
              <a:lnSpc>
                <a:spcPct val="100000"/>
              </a:lnSpc>
              <a:buNone/>
              <a:tabLst>
                <a:tab algn="l" pos="0"/>
              </a:tabLst>
              <a:defRPr b="0" lang="tr-TR" sz="2000" strike="noStrike" u="none">
                <a:solidFill>
                  <a:srgbClr val="feffff"/>
                </a:solidFill>
                <a:uFillTx/>
                <a:latin typeface="Century Gothic"/>
              </a:defRPr>
            </a:lvl1pPr>
          </a:lstStyle>
          <a:p>
            <a:pPr indent="0" algn="r" defTabSz="457200">
              <a:lnSpc>
                <a:spcPct val="100000"/>
              </a:lnSpc>
              <a:buNone/>
              <a:tabLst>
                <a:tab algn="l" pos="0"/>
              </a:tabLst>
            </a:pPr>
            <a:fld id="{40099904-B5CB-4959-BBBA-CF26DFCBBA3E}" type="slidenum">
              <a:rPr b="0" lang="tr-TR" sz="2000" strike="noStrike" u="none">
                <a:solidFill>
                  <a:srgbClr val="feffff"/>
                </a:solidFill>
                <a:uFillTx/>
                <a:latin typeface="Century Gothic"/>
              </a:rPr>
              <a:t>1</a:t>
            </a:fld>
            <a:endParaRPr b="0" lang="tr-TR" sz="2000" strike="noStrike" u="none">
              <a:solidFill>
                <a:srgbClr val="000000"/>
              </a:solidFill>
              <a:uFillTx/>
              <a:latin typeface="Times New Roman"/>
            </a:endParaRPr>
          </a:p>
        </p:txBody>
      </p:sp>
      <p:sp>
        <p:nvSpPr>
          <p:cNvPr id="425" name="PlaceHolder 3"/>
          <p:cNvSpPr>
            <a:spLocks noGrp="1"/>
          </p:cNvSpPr>
          <p:nvPr>
            <p:ph type="dt" idx="39"/>
          </p:nvPr>
        </p:nvSpPr>
        <p:spPr>
          <a:xfrm>
            <a:off x="10361520" y="6130440"/>
            <a:ext cx="1145520" cy="369720"/>
          </a:xfrm>
          <a:prstGeom prst="rect">
            <a:avLst/>
          </a:prstGeom>
          <a:noFill/>
          <a:ln w="0">
            <a:noFill/>
          </a:ln>
        </p:spPr>
        <p:txBody>
          <a:bodyPr lIns="91440" rIns="91440" tIns="45720" bIns="45720" anchor="ctr">
            <a:noAutofit/>
          </a:bodyPr>
          <a:lstStyle>
            <a:lvl1pPr indent="0">
              <a:buNone/>
              <a:defRPr b="0" lang="tr-TR" sz="1400" strike="noStrike" u="none">
                <a:solidFill>
                  <a:srgbClr val="000000"/>
                </a:solidFill>
                <a:uFillTx/>
                <a:latin typeface="Times New Roman"/>
              </a:defRPr>
            </a:lvl1pPr>
          </a:lstStyle>
          <a:p>
            <a:pPr indent="0">
              <a:buNone/>
            </a:pPr>
            <a:r>
              <a:rPr b="0" lang="tr-TR" sz="1400" strike="noStrike" u="none">
                <a:solidFill>
                  <a:srgbClr val="000000"/>
                </a:solidFill>
                <a:uFillTx/>
                <a:latin typeface="Times New Roman"/>
              </a:rPr>
              <a:t> </a:t>
            </a:r>
            <a:endParaRPr b="0" lang="tr-TR" sz="14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680" r:id="rId2"/>
  </p:sldLayoutIdLst>
</p:sldMaster>
</file>

<file path=ppt/slideMasters/slideMaster1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ffffff"/>
            </a:gs>
            <a:gs pos="100000">
              <a:srgbClr val="dfe7c4"/>
            </a:gs>
          </a:gsLst>
          <a:path path="circle">
            <a:fillToRect l="25000" t="25000" r="75000" b="75000"/>
          </a:path>
        </a:gradFill>
      </p:bgPr>
    </p:bg>
    <p:spTree>
      <p:nvGrpSpPr>
        <p:cNvPr id="1" name=""/>
        <p:cNvGrpSpPr/>
        <p:nvPr/>
      </p:nvGrpSpPr>
      <p:grpSpPr>
        <a:xfrm>
          <a:off x="0" y="0"/>
          <a:ext cx="0" cy="0"/>
          <a:chOff x="0" y="0"/>
          <a:chExt cx="0" cy="0"/>
        </a:xfrm>
      </p:grpSpPr>
      <p:grpSp>
        <p:nvGrpSpPr>
          <p:cNvPr id="426" name="Group 22"/>
          <p:cNvGrpSpPr/>
          <p:nvPr/>
        </p:nvGrpSpPr>
        <p:grpSpPr>
          <a:xfrm>
            <a:off x="0" y="228600"/>
            <a:ext cx="2850840" cy="6638040"/>
            <a:chOff x="0" y="228600"/>
            <a:chExt cx="2850840" cy="6638040"/>
          </a:xfrm>
        </p:grpSpPr>
        <p:sp>
          <p:nvSpPr>
            <p:cNvPr id="427" name="Freeform 11"/>
            <p:cNvSpPr/>
            <p:nvPr/>
          </p:nvSpPr>
          <p:spPr>
            <a:xfrm>
              <a:off x="0" y="2575080"/>
              <a:ext cx="100080" cy="625320"/>
            </a:xfrm>
            <a:custGeom>
              <a:avLst/>
              <a:gdLst>
                <a:gd name="textAreaLeft" fmla="*/ 0 w 100080"/>
                <a:gd name="textAreaRight" fmla="*/ 100800 w 100080"/>
                <a:gd name="textAreaTop" fmla="*/ 0 h 625320"/>
                <a:gd name="textAreaBottom" fmla="*/ 626040 h 625320"/>
              </a:gdLst>
              <a:ahLst/>
              <a:rect l="textAreaLeft" t="textAreaTop" r="textAreaRight" b="textAreaBottom"/>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428" name="Freeform 12"/>
            <p:cNvSpPr/>
            <p:nvPr/>
          </p:nvSpPr>
          <p:spPr>
            <a:xfrm>
              <a:off x="128520" y="3156480"/>
              <a:ext cx="645840" cy="2321640"/>
            </a:xfrm>
            <a:custGeom>
              <a:avLst/>
              <a:gdLst>
                <a:gd name="textAreaLeft" fmla="*/ 0 w 645840"/>
                <a:gd name="textAreaRight" fmla="*/ 646560 w 645840"/>
                <a:gd name="textAreaTop" fmla="*/ 0 h 2321640"/>
                <a:gd name="textAreaBottom" fmla="*/ 2322360 h 2321640"/>
              </a:gdLst>
              <a:ahLst/>
              <a:rect l="textAreaLeft" t="textAreaTop" r="textAreaRight" b="textAreaBottom"/>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429" name="Freeform 13"/>
            <p:cNvSpPr/>
            <p:nvPr/>
          </p:nvSpPr>
          <p:spPr>
            <a:xfrm>
              <a:off x="807120" y="5447160"/>
              <a:ext cx="608760" cy="1419480"/>
            </a:xfrm>
            <a:custGeom>
              <a:avLst/>
              <a:gdLst>
                <a:gd name="textAreaLeft" fmla="*/ 0 w 608760"/>
                <a:gd name="textAreaRight" fmla="*/ 609480 w 608760"/>
                <a:gd name="textAreaTop" fmla="*/ 0 h 1419480"/>
                <a:gd name="textAreaBottom" fmla="*/ 1420200 h 1419480"/>
              </a:gdLst>
              <a:ahLst/>
              <a:rect l="textAreaLeft" t="textAreaTop" r="textAreaRight" b="textAreaBottom"/>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430" name="Freeform 14"/>
            <p:cNvSpPr/>
            <p:nvPr/>
          </p:nvSpPr>
          <p:spPr>
            <a:xfrm>
              <a:off x="959760" y="6503760"/>
              <a:ext cx="170640" cy="362880"/>
            </a:xfrm>
            <a:custGeom>
              <a:avLst/>
              <a:gdLst>
                <a:gd name="textAreaLeft" fmla="*/ 0 w 170640"/>
                <a:gd name="textAreaRight" fmla="*/ 171360 w 170640"/>
                <a:gd name="textAreaTop" fmla="*/ 0 h 362880"/>
                <a:gd name="textAreaBottom" fmla="*/ 363600 h 362880"/>
              </a:gdLst>
              <a:ahLst/>
              <a:rect l="textAreaLeft" t="textAreaTop" r="textAreaRight" b="textAreaBottom"/>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431" name="Freeform 15"/>
            <p:cNvSpPr/>
            <p:nvPr/>
          </p:nvSpPr>
          <p:spPr>
            <a:xfrm>
              <a:off x="100800" y="3201120"/>
              <a:ext cx="821160" cy="3327840"/>
            </a:xfrm>
            <a:custGeom>
              <a:avLst/>
              <a:gdLst>
                <a:gd name="textAreaLeft" fmla="*/ 0 w 821160"/>
                <a:gd name="textAreaRight" fmla="*/ 821880 w 821160"/>
                <a:gd name="textAreaTop" fmla="*/ 0 h 3327840"/>
                <a:gd name="textAreaBottom" fmla="*/ 3328560 h 3327840"/>
              </a:gdLst>
              <a:ahLst/>
              <a:rect l="textAreaLeft" t="textAreaTop" r="textAreaRight" b="textAreaBottom"/>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432" name="Freeform 16"/>
            <p:cNvSpPr/>
            <p:nvPr/>
          </p:nvSpPr>
          <p:spPr>
            <a:xfrm>
              <a:off x="22320" y="228600"/>
              <a:ext cx="105480" cy="2927160"/>
            </a:xfrm>
            <a:custGeom>
              <a:avLst/>
              <a:gdLst>
                <a:gd name="textAreaLeft" fmla="*/ 0 w 105480"/>
                <a:gd name="textAreaRight" fmla="*/ 106200 w 105480"/>
                <a:gd name="textAreaTop" fmla="*/ 0 h 2927160"/>
                <a:gd name="textAreaBottom" fmla="*/ 2927880 h 2927160"/>
              </a:gdLst>
              <a:ahLst/>
              <a:rect l="textAreaLeft" t="textAreaTop" r="textAreaRight" b="textAreaBottom"/>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433" name="Freeform 17"/>
            <p:cNvSpPr/>
            <p:nvPr/>
          </p:nvSpPr>
          <p:spPr>
            <a:xfrm>
              <a:off x="78120" y="2944080"/>
              <a:ext cx="77400" cy="493200"/>
            </a:xfrm>
            <a:custGeom>
              <a:avLst/>
              <a:gdLst>
                <a:gd name="textAreaLeft" fmla="*/ 0 w 77400"/>
                <a:gd name="textAreaRight" fmla="*/ 78120 w 77400"/>
                <a:gd name="textAreaTop" fmla="*/ 0 h 493200"/>
                <a:gd name="textAreaBottom" fmla="*/ 493920 h 493200"/>
              </a:gdLst>
              <a:ahLst/>
              <a:rect l="textAreaLeft" t="textAreaTop" r="textAreaRight" b="textAreaBottom"/>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434" name="Freeform 18"/>
            <p:cNvSpPr/>
            <p:nvPr/>
          </p:nvSpPr>
          <p:spPr>
            <a:xfrm>
              <a:off x="769680" y="5478840"/>
              <a:ext cx="189360" cy="1024200"/>
            </a:xfrm>
            <a:custGeom>
              <a:avLst/>
              <a:gdLst>
                <a:gd name="textAreaLeft" fmla="*/ 0 w 189360"/>
                <a:gd name="textAreaRight" fmla="*/ 190080 w 189360"/>
                <a:gd name="textAreaTop" fmla="*/ 0 h 1024200"/>
                <a:gd name="textAreaBottom" fmla="*/ 1024920 h 1024200"/>
              </a:gdLst>
              <a:ahLst/>
              <a:rect l="textAreaLeft" t="textAreaTop" r="textAreaRight" b="textAreaBottom"/>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435" name="Freeform 19"/>
            <p:cNvSpPr/>
            <p:nvPr/>
          </p:nvSpPr>
          <p:spPr>
            <a:xfrm>
              <a:off x="775440" y="1398960"/>
              <a:ext cx="2075400" cy="4047480"/>
            </a:xfrm>
            <a:custGeom>
              <a:avLst/>
              <a:gdLst>
                <a:gd name="textAreaLeft" fmla="*/ 0 w 2075400"/>
                <a:gd name="textAreaRight" fmla="*/ 2076120 w 2075400"/>
                <a:gd name="textAreaTop" fmla="*/ 0 h 4047480"/>
                <a:gd name="textAreaBottom" fmla="*/ 4048200 h 4047480"/>
              </a:gdLst>
              <a:ahLst/>
              <a:rect l="textAreaLeft" t="textAreaTop" r="textAreaRight" b="textAreaBottom"/>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436" name="Freeform 20"/>
            <p:cNvSpPr/>
            <p:nvPr/>
          </p:nvSpPr>
          <p:spPr>
            <a:xfrm>
              <a:off x="922680" y="6530040"/>
              <a:ext cx="161280" cy="336600"/>
            </a:xfrm>
            <a:custGeom>
              <a:avLst/>
              <a:gdLst>
                <a:gd name="textAreaLeft" fmla="*/ 0 w 161280"/>
                <a:gd name="textAreaRight" fmla="*/ 162000 w 161280"/>
                <a:gd name="textAreaTop" fmla="*/ 0 h 336600"/>
                <a:gd name="textAreaBottom" fmla="*/ 337320 h 336600"/>
              </a:gdLst>
              <a:ahLst/>
              <a:rect l="textAreaLeft" t="textAreaTop" r="textAreaRight" b="textAreaBottom"/>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437" name="Freeform 21"/>
            <p:cNvSpPr/>
            <p:nvPr/>
          </p:nvSpPr>
          <p:spPr>
            <a:xfrm>
              <a:off x="769680" y="5359320"/>
              <a:ext cx="36720" cy="221040"/>
            </a:xfrm>
            <a:custGeom>
              <a:avLst/>
              <a:gdLst>
                <a:gd name="textAreaLeft" fmla="*/ 0 w 36720"/>
                <a:gd name="textAreaRight" fmla="*/ 37440 w 36720"/>
                <a:gd name="textAreaTop" fmla="*/ 0 h 221040"/>
                <a:gd name="textAreaBottom" fmla="*/ 221760 h 221040"/>
              </a:gdLst>
              <a:ahLst/>
              <a:rect l="textAreaLeft" t="textAreaTop" r="textAreaRight" b="textAreaBottom"/>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438" name="Freeform 22"/>
            <p:cNvSpPr/>
            <p:nvPr/>
          </p:nvSpPr>
          <p:spPr>
            <a:xfrm>
              <a:off x="849960" y="6244560"/>
              <a:ext cx="237960" cy="621720"/>
            </a:xfrm>
            <a:custGeom>
              <a:avLst/>
              <a:gdLst>
                <a:gd name="textAreaLeft" fmla="*/ 0 w 237960"/>
                <a:gd name="textAreaRight" fmla="*/ 238680 w 237960"/>
                <a:gd name="textAreaTop" fmla="*/ 0 h 621720"/>
                <a:gd name="textAreaBottom" fmla="*/ 622440 h 621720"/>
              </a:gdLst>
              <a:ahLst/>
              <a:rect l="textAreaLeft" t="textAreaTop" r="textAreaRight" b="textAreaBottom"/>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grpSp>
      <p:grpSp>
        <p:nvGrpSpPr>
          <p:cNvPr id="439" name="Group 9"/>
          <p:cNvGrpSpPr/>
          <p:nvPr/>
        </p:nvGrpSpPr>
        <p:grpSpPr>
          <a:xfrm>
            <a:off x="27360" y="-720"/>
            <a:ext cx="2355840" cy="6853320"/>
            <a:chOff x="27360" y="-720"/>
            <a:chExt cx="2355840" cy="6853320"/>
          </a:xfrm>
        </p:grpSpPr>
        <p:sp>
          <p:nvSpPr>
            <p:cNvPr id="440" name="Freeform 27"/>
            <p:cNvSpPr/>
            <p:nvPr/>
          </p:nvSpPr>
          <p:spPr>
            <a:xfrm>
              <a:off x="27360" y="-720"/>
              <a:ext cx="493560" cy="4400280"/>
            </a:xfrm>
            <a:custGeom>
              <a:avLst/>
              <a:gdLst>
                <a:gd name="textAreaLeft" fmla="*/ 0 w 493560"/>
                <a:gd name="textAreaRight" fmla="*/ 494280 w 493560"/>
                <a:gd name="textAreaTop" fmla="*/ 0 h 4400280"/>
                <a:gd name="textAreaBottom" fmla="*/ 4401000 h 4400280"/>
              </a:gdLst>
              <a:ahLst/>
              <a:rect l="textAreaLeft" t="textAreaTop" r="textAreaRight" b="textAreaBottom"/>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441" name="Freeform 28"/>
            <p:cNvSpPr/>
            <p:nvPr/>
          </p:nvSpPr>
          <p:spPr>
            <a:xfrm>
              <a:off x="550440" y="4316400"/>
              <a:ext cx="422640" cy="1580040"/>
            </a:xfrm>
            <a:custGeom>
              <a:avLst/>
              <a:gdLst>
                <a:gd name="textAreaLeft" fmla="*/ 0 w 422640"/>
                <a:gd name="textAreaRight" fmla="*/ 423360 w 422640"/>
                <a:gd name="textAreaTop" fmla="*/ 0 h 1580040"/>
                <a:gd name="textAreaBottom" fmla="*/ 1580760 h 1580040"/>
              </a:gdLst>
              <a:ahLst/>
              <a:rect l="textAreaLeft" t="textAreaTop" r="textAreaRight" b="textAreaBottom"/>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442" name="Freeform 29"/>
            <p:cNvSpPr/>
            <p:nvPr/>
          </p:nvSpPr>
          <p:spPr>
            <a:xfrm>
              <a:off x="1006200" y="5862600"/>
              <a:ext cx="430200" cy="990000"/>
            </a:xfrm>
            <a:custGeom>
              <a:avLst/>
              <a:gdLst>
                <a:gd name="textAreaLeft" fmla="*/ 0 w 430200"/>
                <a:gd name="textAreaRight" fmla="*/ 430920 w 430200"/>
                <a:gd name="textAreaTop" fmla="*/ 0 h 990000"/>
                <a:gd name="textAreaBottom" fmla="*/ 990720 h 990000"/>
              </a:gdLst>
              <a:ahLst/>
              <a:rect l="textAreaLeft" t="textAreaTop" r="textAreaRight" b="textAreaBottom"/>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443" name="Freeform 30"/>
            <p:cNvSpPr/>
            <p:nvPr/>
          </p:nvSpPr>
          <p:spPr>
            <a:xfrm>
              <a:off x="521640" y="4364280"/>
              <a:ext cx="551160" cy="2235240"/>
            </a:xfrm>
            <a:custGeom>
              <a:avLst/>
              <a:gdLst>
                <a:gd name="textAreaLeft" fmla="*/ 0 w 551160"/>
                <a:gd name="textAreaRight" fmla="*/ 551880 w 551160"/>
                <a:gd name="textAreaTop" fmla="*/ 0 h 2235240"/>
                <a:gd name="textAreaBottom" fmla="*/ 2235960 h 2235240"/>
              </a:gdLst>
              <a:ahLst/>
              <a:rect l="textAreaLeft" t="textAreaTop" r="textAreaRight" b="textAreaBottom"/>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444" name="Freeform 31"/>
            <p:cNvSpPr/>
            <p:nvPr/>
          </p:nvSpPr>
          <p:spPr>
            <a:xfrm>
              <a:off x="468000" y="1289160"/>
              <a:ext cx="173520" cy="3026520"/>
            </a:xfrm>
            <a:custGeom>
              <a:avLst/>
              <a:gdLst>
                <a:gd name="textAreaLeft" fmla="*/ 0 w 173520"/>
                <a:gd name="textAreaRight" fmla="*/ 174240 w 173520"/>
                <a:gd name="textAreaTop" fmla="*/ 0 h 3026520"/>
                <a:gd name="textAreaBottom" fmla="*/ 3027240 h 3026520"/>
              </a:gdLst>
              <a:ahLst/>
              <a:rect l="textAreaLeft" t="textAreaTop" r="textAreaRight" b="textAreaBottom"/>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445" name="Freeform 32"/>
            <p:cNvSpPr/>
            <p:nvPr/>
          </p:nvSpPr>
          <p:spPr>
            <a:xfrm>
              <a:off x="1111680" y="6571440"/>
              <a:ext cx="133560" cy="280800"/>
            </a:xfrm>
            <a:custGeom>
              <a:avLst/>
              <a:gdLst>
                <a:gd name="textAreaLeft" fmla="*/ 0 w 133560"/>
                <a:gd name="textAreaRight" fmla="*/ 134280 w 133560"/>
                <a:gd name="textAreaTop" fmla="*/ 0 h 280800"/>
                <a:gd name="textAreaBottom" fmla="*/ 281520 h 280800"/>
              </a:gdLst>
              <a:ahLst/>
              <a:rect l="textAreaLeft" t="textAreaTop" r="textAreaRight" b="textAreaBottom"/>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446" name="Freeform 33"/>
            <p:cNvSpPr/>
            <p:nvPr/>
          </p:nvSpPr>
          <p:spPr>
            <a:xfrm>
              <a:off x="502560" y="4107600"/>
              <a:ext cx="81720" cy="510840"/>
            </a:xfrm>
            <a:custGeom>
              <a:avLst/>
              <a:gdLst>
                <a:gd name="textAreaLeft" fmla="*/ 0 w 81720"/>
                <a:gd name="textAreaRight" fmla="*/ 82440 w 81720"/>
                <a:gd name="textAreaTop" fmla="*/ 0 h 510840"/>
                <a:gd name="textAreaBottom" fmla="*/ 511560 h 510840"/>
              </a:gdLst>
              <a:ahLst/>
              <a:rect l="textAreaLeft" t="textAreaTop" r="textAreaRight" b="textAreaBottom"/>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447" name="Freeform 34"/>
            <p:cNvSpPr/>
            <p:nvPr/>
          </p:nvSpPr>
          <p:spPr>
            <a:xfrm>
              <a:off x="973800" y="3145680"/>
              <a:ext cx="1409400" cy="2716200"/>
            </a:xfrm>
            <a:custGeom>
              <a:avLst/>
              <a:gdLst>
                <a:gd name="textAreaLeft" fmla="*/ 0 w 1409400"/>
                <a:gd name="textAreaRight" fmla="*/ 1410120 w 1409400"/>
                <a:gd name="textAreaTop" fmla="*/ 0 h 2716200"/>
                <a:gd name="textAreaBottom" fmla="*/ 2716920 h 2716200"/>
              </a:gdLst>
              <a:ahLst/>
              <a:rect l="textAreaLeft" t="textAreaTop" r="textAreaRight" b="textAreaBottom"/>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448" name="Freeform 35"/>
            <p:cNvSpPr/>
            <p:nvPr/>
          </p:nvSpPr>
          <p:spPr>
            <a:xfrm>
              <a:off x="1073520" y="6600240"/>
              <a:ext cx="119880" cy="252360"/>
            </a:xfrm>
            <a:custGeom>
              <a:avLst/>
              <a:gdLst>
                <a:gd name="textAreaLeft" fmla="*/ 0 w 119880"/>
                <a:gd name="textAreaRight" fmla="*/ 120600 w 119880"/>
                <a:gd name="textAreaTop" fmla="*/ 0 h 252360"/>
                <a:gd name="textAreaBottom" fmla="*/ 253080 h 252360"/>
              </a:gdLst>
              <a:ahLst/>
              <a:rect l="textAreaLeft" t="textAreaTop" r="textAreaRight" b="textAreaBottom"/>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449" name="Freeform 36"/>
            <p:cNvSpPr/>
            <p:nvPr/>
          </p:nvSpPr>
          <p:spPr>
            <a:xfrm>
              <a:off x="973800" y="5897160"/>
              <a:ext cx="137160" cy="673560"/>
            </a:xfrm>
            <a:custGeom>
              <a:avLst/>
              <a:gdLst>
                <a:gd name="textAreaLeft" fmla="*/ 0 w 137160"/>
                <a:gd name="textAreaRight" fmla="*/ 137880 w 137160"/>
                <a:gd name="textAreaTop" fmla="*/ 0 h 673560"/>
                <a:gd name="textAreaBottom" fmla="*/ 674280 h 673560"/>
              </a:gdLst>
              <a:ahLst/>
              <a:rect l="textAreaLeft" t="textAreaTop" r="textAreaRight" b="textAreaBottom"/>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450" name="Freeform 37"/>
            <p:cNvSpPr/>
            <p:nvPr/>
          </p:nvSpPr>
          <p:spPr>
            <a:xfrm>
              <a:off x="973800" y="5772600"/>
              <a:ext cx="37440" cy="227160"/>
            </a:xfrm>
            <a:custGeom>
              <a:avLst/>
              <a:gdLst>
                <a:gd name="textAreaLeft" fmla="*/ 0 w 37440"/>
                <a:gd name="textAreaRight" fmla="*/ 38160 w 37440"/>
                <a:gd name="textAreaTop" fmla="*/ 0 h 227160"/>
                <a:gd name="textAreaBottom" fmla="*/ 227880 h 227160"/>
              </a:gdLst>
              <a:ahLst/>
              <a:rect l="textAreaLeft" t="textAreaTop" r="textAreaRight" b="textAreaBottom"/>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451" name="Freeform 38"/>
            <p:cNvSpPr/>
            <p:nvPr/>
          </p:nvSpPr>
          <p:spPr>
            <a:xfrm>
              <a:off x="1006200" y="6322680"/>
              <a:ext cx="209880" cy="529920"/>
            </a:xfrm>
            <a:custGeom>
              <a:avLst/>
              <a:gdLst>
                <a:gd name="textAreaLeft" fmla="*/ 0 w 209880"/>
                <a:gd name="textAreaRight" fmla="*/ 210600 w 209880"/>
                <a:gd name="textAreaTop" fmla="*/ 0 h 529920"/>
                <a:gd name="textAreaBottom" fmla="*/ 530640 h 529920"/>
              </a:gdLst>
              <a:ahLst/>
              <a:rect l="textAreaLeft" t="textAreaTop" r="textAreaRight" b="textAreaBottom"/>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grpSp>
      <p:sp>
        <p:nvSpPr>
          <p:cNvPr id="452" name="Rectangle 6"/>
          <p:cNvSpPr/>
          <p:nvPr/>
        </p:nvSpPr>
        <p:spPr>
          <a:xfrm>
            <a:off x="0" y="0"/>
            <a:ext cx="182160" cy="6857280"/>
          </a:xfrm>
          <a:prstGeom prst="rect">
            <a:avLst/>
          </a:prstGeom>
          <a:solidFill>
            <a:schemeClr val="tx2"/>
          </a:solidFill>
          <a:ln>
            <a:noFill/>
          </a:ln>
          <a:effectLst>
            <a:outerShdw blurRad="38160" dir="5400000" dist="25560" rotWithShape="0">
              <a:srgbClr val="000000">
                <a:alpha val="25000"/>
              </a:srgbClr>
            </a:outerShdw>
          </a:effectLst>
        </p:spPr>
        <p:style>
          <a:lnRef idx="1">
            <a:schemeClr val="accent1"/>
          </a:lnRef>
          <a:fillRef idx="3">
            <a:schemeClr val="accent1"/>
          </a:fillRef>
          <a:effectRef idx="2">
            <a:schemeClr val="accent1"/>
          </a:effectRef>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453" name="Freeform 11"/>
          <p:cNvSpPr/>
          <p:nvPr/>
        </p:nvSpPr>
        <p:spPr>
          <a:xfrm flipV="1">
            <a:off x="-3600" y="3177360"/>
            <a:ext cx="1587960" cy="506520"/>
          </a:xfrm>
          <a:custGeom>
            <a:avLst/>
            <a:gdLst>
              <a:gd name="textAreaLeft" fmla="*/ 0 w 1587960"/>
              <a:gd name="textAreaRight" fmla="*/ 1588680 w 1587960"/>
              <a:gd name="textAreaTop" fmla="*/ 360 h 506520"/>
              <a:gd name="textAreaBottom" fmla="*/ 507600 h 506520"/>
            </a:gdLst>
            <a:ahLst/>
            <a:rect l="textAreaLeft" t="textAreaTop" r="textAreaRight" b="textAreaBottom"/>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454" name="PlaceHolder 1"/>
          <p:cNvSpPr>
            <a:spLocks noGrp="1"/>
          </p:cNvSpPr>
          <p:nvPr>
            <p:ph type="ftr" idx="40"/>
          </p:nvPr>
        </p:nvSpPr>
        <p:spPr>
          <a:xfrm>
            <a:off x="2589120" y="6135840"/>
            <a:ext cx="7619400" cy="36432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tr-TR" sz="1400" strike="noStrike" u="none">
                <a:solidFill>
                  <a:srgbClr val="000000"/>
                </a:solidFill>
                <a:uFillTx/>
                <a:latin typeface="Times New Roman"/>
              </a:defRPr>
            </a:lvl1pPr>
          </a:lstStyle>
          <a:p>
            <a:pPr indent="0" algn="ctr">
              <a:lnSpc>
                <a:spcPct val="100000"/>
              </a:lnSpc>
              <a:buNone/>
              <a:tabLst>
                <a:tab algn="l" pos="0"/>
              </a:tabLst>
            </a:pPr>
            <a:r>
              <a:rPr b="0" lang="tr-TR" sz="1400" strike="noStrike" u="none">
                <a:solidFill>
                  <a:srgbClr val="000000"/>
                </a:solidFill>
                <a:uFillTx/>
                <a:latin typeface="Times New Roman"/>
              </a:rPr>
              <a:t> </a:t>
            </a:r>
            <a:endParaRPr b="0" lang="tr-TR" sz="1400" strike="noStrike" u="none">
              <a:solidFill>
                <a:srgbClr val="000000"/>
              </a:solidFill>
              <a:uFillTx/>
              <a:latin typeface="Times New Roman"/>
            </a:endParaRPr>
          </a:p>
        </p:txBody>
      </p:sp>
      <p:sp>
        <p:nvSpPr>
          <p:cNvPr id="455" name="PlaceHolder 2"/>
          <p:cNvSpPr>
            <a:spLocks noGrp="1"/>
          </p:cNvSpPr>
          <p:nvPr>
            <p:ph type="sldNum" idx="41"/>
          </p:nvPr>
        </p:nvSpPr>
        <p:spPr>
          <a:xfrm>
            <a:off x="531720" y="3243960"/>
            <a:ext cx="779040" cy="364320"/>
          </a:xfrm>
          <a:prstGeom prst="rect">
            <a:avLst/>
          </a:prstGeom>
          <a:noFill/>
          <a:ln w="0">
            <a:noFill/>
          </a:ln>
        </p:spPr>
        <p:txBody>
          <a:bodyPr lIns="91440" rIns="91440" tIns="45720" bIns="45720" anchor="ctr">
            <a:noAutofit/>
          </a:bodyPr>
          <a:lstStyle>
            <a:lvl1pPr indent="0" algn="r" defTabSz="457200">
              <a:lnSpc>
                <a:spcPct val="100000"/>
              </a:lnSpc>
              <a:buNone/>
              <a:tabLst>
                <a:tab algn="l" pos="0"/>
              </a:tabLst>
              <a:defRPr b="0" lang="tr-TR" sz="2000" strike="noStrike" u="none">
                <a:solidFill>
                  <a:srgbClr val="feffff"/>
                </a:solidFill>
                <a:uFillTx/>
                <a:latin typeface="Century Gothic"/>
              </a:defRPr>
            </a:lvl1pPr>
          </a:lstStyle>
          <a:p>
            <a:pPr indent="0" algn="r" defTabSz="457200">
              <a:lnSpc>
                <a:spcPct val="100000"/>
              </a:lnSpc>
              <a:buNone/>
              <a:tabLst>
                <a:tab algn="l" pos="0"/>
              </a:tabLst>
            </a:pPr>
            <a:fld id="{B32A7A8A-B0A9-4906-93CA-C8304B4420FA}" type="slidenum">
              <a:rPr b="0" lang="tr-TR" sz="2000" strike="noStrike" u="none">
                <a:solidFill>
                  <a:srgbClr val="feffff"/>
                </a:solidFill>
                <a:uFillTx/>
                <a:latin typeface="Century Gothic"/>
              </a:rPr>
              <a:t>1</a:t>
            </a:fld>
            <a:endParaRPr b="0" lang="tr-TR" sz="2000" strike="noStrike" u="none">
              <a:solidFill>
                <a:srgbClr val="000000"/>
              </a:solidFill>
              <a:uFillTx/>
              <a:latin typeface="Times New Roman"/>
            </a:endParaRPr>
          </a:p>
        </p:txBody>
      </p:sp>
      <p:sp>
        <p:nvSpPr>
          <p:cNvPr id="456" name="PlaceHolder 3"/>
          <p:cNvSpPr>
            <a:spLocks noGrp="1"/>
          </p:cNvSpPr>
          <p:nvPr>
            <p:ph type="dt" idx="42"/>
          </p:nvPr>
        </p:nvSpPr>
        <p:spPr>
          <a:xfrm>
            <a:off x="10361520" y="6130440"/>
            <a:ext cx="1145520" cy="369720"/>
          </a:xfrm>
          <a:prstGeom prst="rect">
            <a:avLst/>
          </a:prstGeom>
          <a:noFill/>
          <a:ln w="0">
            <a:noFill/>
          </a:ln>
        </p:spPr>
        <p:txBody>
          <a:bodyPr lIns="91440" rIns="91440" tIns="45720" bIns="45720" anchor="ctr">
            <a:noAutofit/>
          </a:bodyPr>
          <a:lstStyle>
            <a:lvl1pPr indent="0">
              <a:buNone/>
              <a:defRPr b="0" lang="tr-TR" sz="1400" strike="noStrike" u="none">
                <a:solidFill>
                  <a:srgbClr val="000000"/>
                </a:solidFill>
                <a:uFillTx/>
                <a:latin typeface="Times New Roman"/>
              </a:defRPr>
            </a:lvl1pPr>
          </a:lstStyle>
          <a:p>
            <a:pPr indent="0">
              <a:buNone/>
            </a:pPr>
            <a:r>
              <a:rPr b="0" lang="tr-TR" sz="1400" strike="noStrike" u="none">
                <a:solidFill>
                  <a:srgbClr val="000000"/>
                </a:solidFill>
                <a:uFillTx/>
                <a:latin typeface="Times New Roman"/>
              </a:rPr>
              <a:t> </a:t>
            </a:r>
            <a:endParaRPr b="0" lang="tr-TR" sz="14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682" r:id="rId2"/>
  </p:sldLayoutIdLst>
</p:sldMaster>
</file>

<file path=ppt/slideMasters/slideMaster1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ffffff"/>
            </a:gs>
            <a:gs pos="100000">
              <a:srgbClr val="dfe7c4"/>
            </a:gs>
          </a:gsLst>
          <a:path path="circle">
            <a:fillToRect l="25000" t="25000" r="75000" b="75000"/>
          </a:path>
        </a:gradFill>
      </p:bgPr>
    </p:bg>
    <p:spTree>
      <p:nvGrpSpPr>
        <p:cNvPr id="1" name=""/>
        <p:cNvGrpSpPr/>
        <p:nvPr/>
      </p:nvGrpSpPr>
      <p:grpSpPr>
        <a:xfrm>
          <a:off x="0" y="0"/>
          <a:ext cx="0" cy="0"/>
          <a:chOff x="0" y="0"/>
          <a:chExt cx="0" cy="0"/>
        </a:xfrm>
      </p:grpSpPr>
      <p:grpSp>
        <p:nvGrpSpPr>
          <p:cNvPr id="457" name="Group 22"/>
          <p:cNvGrpSpPr/>
          <p:nvPr/>
        </p:nvGrpSpPr>
        <p:grpSpPr>
          <a:xfrm>
            <a:off x="0" y="228600"/>
            <a:ext cx="2850840" cy="6638040"/>
            <a:chOff x="0" y="228600"/>
            <a:chExt cx="2850840" cy="6638040"/>
          </a:xfrm>
        </p:grpSpPr>
        <p:sp>
          <p:nvSpPr>
            <p:cNvPr id="458" name="Freeform 11"/>
            <p:cNvSpPr/>
            <p:nvPr/>
          </p:nvSpPr>
          <p:spPr>
            <a:xfrm>
              <a:off x="0" y="2575080"/>
              <a:ext cx="100080" cy="625320"/>
            </a:xfrm>
            <a:custGeom>
              <a:avLst/>
              <a:gdLst>
                <a:gd name="textAreaLeft" fmla="*/ 0 w 100080"/>
                <a:gd name="textAreaRight" fmla="*/ 100800 w 100080"/>
                <a:gd name="textAreaTop" fmla="*/ 0 h 625320"/>
                <a:gd name="textAreaBottom" fmla="*/ 626040 h 625320"/>
              </a:gdLst>
              <a:ahLst/>
              <a:rect l="textAreaLeft" t="textAreaTop" r="textAreaRight" b="textAreaBottom"/>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459" name="Freeform 12"/>
            <p:cNvSpPr/>
            <p:nvPr/>
          </p:nvSpPr>
          <p:spPr>
            <a:xfrm>
              <a:off x="128520" y="3156480"/>
              <a:ext cx="645840" cy="2321640"/>
            </a:xfrm>
            <a:custGeom>
              <a:avLst/>
              <a:gdLst>
                <a:gd name="textAreaLeft" fmla="*/ 0 w 645840"/>
                <a:gd name="textAreaRight" fmla="*/ 646560 w 645840"/>
                <a:gd name="textAreaTop" fmla="*/ 0 h 2321640"/>
                <a:gd name="textAreaBottom" fmla="*/ 2322360 h 2321640"/>
              </a:gdLst>
              <a:ahLst/>
              <a:rect l="textAreaLeft" t="textAreaTop" r="textAreaRight" b="textAreaBottom"/>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460" name="Freeform 13"/>
            <p:cNvSpPr/>
            <p:nvPr/>
          </p:nvSpPr>
          <p:spPr>
            <a:xfrm>
              <a:off x="807120" y="5447160"/>
              <a:ext cx="608760" cy="1419480"/>
            </a:xfrm>
            <a:custGeom>
              <a:avLst/>
              <a:gdLst>
                <a:gd name="textAreaLeft" fmla="*/ 0 w 608760"/>
                <a:gd name="textAreaRight" fmla="*/ 609480 w 608760"/>
                <a:gd name="textAreaTop" fmla="*/ 0 h 1419480"/>
                <a:gd name="textAreaBottom" fmla="*/ 1420200 h 1419480"/>
              </a:gdLst>
              <a:ahLst/>
              <a:rect l="textAreaLeft" t="textAreaTop" r="textAreaRight" b="textAreaBottom"/>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461" name="Freeform 14"/>
            <p:cNvSpPr/>
            <p:nvPr/>
          </p:nvSpPr>
          <p:spPr>
            <a:xfrm>
              <a:off x="959760" y="6503760"/>
              <a:ext cx="170640" cy="362880"/>
            </a:xfrm>
            <a:custGeom>
              <a:avLst/>
              <a:gdLst>
                <a:gd name="textAreaLeft" fmla="*/ 0 w 170640"/>
                <a:gd name="textAreaRight" fmla="*/ 171360 w 170640"/>
                <a:gd name="textAreaTop" fmla="*/ 0 h 362880"/>
                <a:gd name="textAreaBottom" fmla="*/ 363600 h 362880"/>
              </a:gdLst>
              <a:ahLst/>
              <a:rect l="textAreaLeft" t="textAreaTop" r="textAreaRight" b="textAreaBottom"/>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462" name="Freeform 15"/>
            <p:cNvSpPr/>
            <p:nvPr/>
          </p:nvSpPr>
          <p:spPr>
            <a:xfrm>
              <a:off x="100800" y="3201120"/>
              <a:ext cx="821160" cy="3327840"/>
            </a:xfrm>
            <a:custGeom>
              <a:avLst/>
              <a:gdLst>
                <a:gd name="textAreaLeft" fmla="*/ 0 w 821160"/>
                <a:gd name="textAreaRight" fmla="*/ 821880 w 821160"/>
                <a:gd name="textAreaTop" fmla="*/ 0 h 3327840"/>
                <a:gd name="textAreaBottom" fmla="*/ 3328560 h 3327840"/>
              </a:gdLst>
              <a:ahLst/>
              <a:rect l="textAreaLeft" t="textAreaTop" r="textAreaRight" b="textAreaBottom"/>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463" name="Freeform 16"/>
            <p:cNvSpPr/>
            <p:nvPr/>
          </p:nvSpPr>
          <p:spPr>
            <a:xfrm>
              <a:off x="22320" y="228600"/>
              <a:ext cx="105480" cy="2927160"/>
            </a:xfrm>
            <a:custGeom>
              <a:avLst/>
              <a:gdLst>
                <a:gd name="textAreaLeft" fmla="*/ 0 w 105480"/>
                <a:gd name="textAreaRight" fmla="*/ 106200 w 105480"/>
                <a:gd name="textAreaTop" fmla="*/ 0 h 2927160"/>
                <a:gd name="textAreaBottom" fmla="*/ 2927880 h 2927160"/>
              </a:gdLst>
              <a:ahLst/>
              <a:rect l="textAreaLeft" t="textAreaTop" r="textAreaRight" b="textAreaBottom"/>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464" name="Freeform 17"/>
            <p:cNvSpPr/>
            <p:nvPr/>
          </p:nvSpPr>
          <p:spPr>
            <a:xfrm>
              <a:off x="78120" y="2944080"/>
              <a:ext cx="77400" cy="493200"/>
            </a:xfrm>
            <a:custGeom>
              <a:avLst/>
              <a:gdLst>
                <a:gd name="textAreaLeft" fmla="*/ 0 w 77400"/>
                <a:gd name="textAreaRight" fmla="*/ 78120 w 77400"/>
                <a:gd name="textAreaTop" fmla="*/ 0 h 493200"/>
                <a:gd name="textAreaBottom" fmla="*/ 493920 h 493200"/>
              </a:gdLst>
              <a:ahLst/>
              <a:rect l="textAreaLeft" t="textAreaTop" r="textAreaRight" b="textAreaBottom"/>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465" name="Freeform 18"/>
            <p:cNvSpPr/>
            <p:nvPr/>
          </p:nvSpPr>
          <p:spPr>
            <a:xfrm>
              <a:off x="769680" y="5478840"/>
              <a:ext cx="189360" cy="1024200"/>
            </a:xfrm>
            <a:custGeom>
              <a:avLst/>
              <a:gdLst>
                <a:gd name="textAreaLeft" fmla="*/ 0 w 189360"/>
                <a:gd name="textAreaRight" fmla="*/ 190080 w 189360"/>
                <a:gd name="textAreaTop" fmla="*/ 0 h 1024200"/>
                <a:gd name="textAreaBottom" fmla="*/ 1024920 h 1024200"/>
              </a:gdLst>
              <a:ahLst/>
              <a:rect l="textAreaLeft" t="textAreaTop" r="textAreaRight" b="textAreaBottom"/>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466" name="Freeform 19"/>
            <p:cNvSpPr/>
            <p:nvPr/>
          </p:nvSpPr>
          <p:spPr>
            <a:xfrm>
              <a:off x="775440" y="1398960"/>
              <a:ext cx="2075400" cy="4047480"/>
            </a:xfrm>
            <a:custGeom>
              <a:avLst/>
              <a:gdLst>
                <a:gd name="textAreaLeft" fmla="*/ 0 w 2075400"/>
                <a:gd name="textAreaRight" fmla="*/ 2076120 w 2075400"/>
                <a:gd name="textAreaTop" fmla="*/ 0 h 4047480"/>
                <a:gd name="textAreaBottom" fmla="*/ 4048200 h 4047480"/>
              </a:gdLst>
              <a:ahLst/>
              <a:rect l="textAreaLeft" t="textAreaTop" r="textAreaRight" b="textAreaBottom"/>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467" name="Freeform 20"/>
            <p:cNvSpPr/>
            <p:nvPr/>
          </p:nvSpPr>
          <p:spPr>
            <a:xfrm>
              <a:off x="922680" y="6530040"/>
              <a:ext cx="161280" cy="336600"/>
            </a:xfrm>
            <a:custGeom>
              <a:avLst/>
              <a:gdLst>
                <a:gd name="textAreaLeft" fmla="*/ 0 w 161280"/>
                <a:gd name="textAreaRight" fmla="*/ 162000 w 161280"/>
                <a:gd name="textAreaTop" fmla="*/ 0 h 336600"/>
                <a:gd name="textAreaBottom" fmla="*/ 337320 h 336600"/>
              </a:gdLst>
              <a:ahLst/>
              <a:rect l="textAreaLeft" t="textAreaTop" r="textAreaRight" b="textAreaBottom"/>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468" name="Freeform 21"/>
            <p:cNvSpPr/>
            <p:nvPr/>
          </p:nvSpPr>
          <p:spPr>
            <a:xfrm>
              <a:off x="769680" y="5359320"/>
              <a:ext cx="36720" cy="221040"/>
            </a:xfrm>
            <a:custGeom>
              <a:avLst/>
              <a:gdLst>
                <a:gd name="textAreaLeft" fmla="*/ 0 w 36720"/>
                <a:gd name="textAreaRight" fmla="*/ 37440 w 36720"/>
                <a:gd name="textAreaTop" fmla="*/ 0 h 221040"/>
                <a:gd name="textAreaBottom" fmla="*/ 221760 h 221040"/>
              </a:gdLst>
              <a:ahLst/>
              <a:rect l="textAreaLeft" t="textAreaTop" r="textAreaRight" b="textAreaBottom"/>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469" name="Freeform 22"/>
            <p:cNvSpPr/>
            <p:nvPr/>
          </p:nvSpPr>
          <p:spPr>
            <a:xfrm>
              <a:off x="849960" y="6244560"/>
              <a:ext cx="237960" cy="621720"/>
            </a:xfrm>
            <a:custGeom>
              <a:avLst/>
              <a:gdLst>
                <a:gd name="textAreaLeft" fmla="*/ 0 w 237960"/>
                <a:gd name="textAreaRight" fmla="*/ 238680 w 237960"/>
                <a:gd name="textAreaTop" fmla="*/ 0 h 621720"/>
                <a:gd name="textAreaBottom" fmla="*/ 622440 h 621720"/>
              </a:gdLst>
              <a:ahLst/>
              <a:rect l="textAreaLeft" t="textAreaTop" r="textAreaRight" b="textAreaBottom"/>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grpSp>
      <p:grpSp>
        <p:nvGrpSpPr>
          <p:cNvPr id="470" name="Group 9"/>
          <p:cNvGrpSpPr/>
          <p:nvPr/>
        </p:nvGrpSpPr>
        <p:grpSpPr>
          <a:xfrm>
            <a:off x="27360" y="-720"/>
            <a:ext cx="2355840" cy="6853320"/>
            <a:chOff x="27360" y="-720"/>
            <a:chExt cx="2355840" cy="6853320"/>
          </a:xfrm>
        </p:grpSpPr>
        <p:sp>
          <p:nvSpPr>
            <p:cNvPr id="471" name="Freeform 27"/>
            <p:cNvSpPr/>
            <p:nvPr/>
          </p:nvSpPr>
          <p:spPr>
            <a:xfrm>
              <a:off x="27360" y="-720"/>
              <a:ext cx="493560" cy="4400280"/>
            </a:xfrm>
            <a:custGeom>
              <a:avLst/>
              <a:gdLst>
                <a:gd name="textAreaLeft" fmla="*/ 0 w 493560"/>
                <a:gd name="textAreaRight" fmla="*/ 494280 w 493560"/>
                <a:gd name="textAreaTop" fmla="*/ 0 h 4400280"/>
                <a:gd name="textAreaBottom" fmla="*/ 4401000 h 4400280"/>
              </a:gdLst>
              <a:ahLst/>
              <a:rect l="textAreaLeft" t="textAreaTop" r="textAreaRight" b="textAreaBottom"/>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472" name="Freeform 28"/>
            <p:cNvSpPr/>
            <p:nvPr/>
          </p:nvSpPr>
          <p:spPr>
            <a:xfrm>
              <a:off x="550440" y="4316400"/>
              <a:ext cx="422640" cy="1580040"/>
            </a:xfrm>
            <a:custGeom>
              <a:avLst/>
              <a:gdLst>
                <a:gd name="textAreaLeft" fmla="*/ 0 w 422640"/>
                <a:gd name="textAreaRight" fmla="*/ 423360 w 422640"/>
                <a:gd name="textAreaTop" fmla="*/ 0 h 1580040"/>
                <a:gd name="textAreaBottom" fmla="*/ 1580760 h 1580040"/>
              </a:gdLst>
              <a:ahLst/>
              <a:rect l="textAreaLeft" t="textAreaTop" r="textAreaRight" b="textAreaBottom"/>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473" name="Freeform 29"/>
            <p:cNvSpPr/>
            <p:nvPr/>
          </p:nvSpPr>
          <p:spPr>
            <a:xfrm>
              <a:off x="1006200" y="5862600"/>
              <a:ext cx="430200" cy="990000"/>
            </a:xfrm>
            <a:custGeom>
              <a:avLst/>
              <a:gdLst>
                <a:gd name="textAreaLeft" fmla="*/ 0 w 430200"/>
                <a:gd name="textAreaRight" fmla="*/ 430920 w 430200"/>
                <a:gd name="textAreaTop" fmla="*/ 0 h 990000"/>
                <a:gd name="textAreaBottom" fmla="*/ 990720 h 990000"/>
              </a:gdLst>
              <a:ahLst/>
              <a:rect l="textAreaLeft" t="textAreaTop" r="textAreaRight" b="textAreaBottom"/>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474" name="Freeform 30"/>
            <p:cNvSpPr/>
            <p:nvPr/>
          </p:nvSpPr>
          <p:spPr>
            <a:xfrm>
              <a:off x="521640" y="4364280"/>
              <a:ext cx="551160" cy="2235240"/>
            </a:xfrm>
            <a:custGeom>
              <a:avLst/>
              <a:gdLst>
                <a:gd name="textAreaLeft" fmla="*/ 0 w 551160"/>
                <a:gd name="textAreaRight" fmla="*/ 551880 w 551160"/>
                <a:gd name="textAreaTop" fmla="*/ 0 h 2235240"/>
                <a:gd name="textAreaBottom" fmla="*/ 2235960 h 2235240"/>
              </a:gdLst>
              <a:ahLst/>
              <a:rect l="textAreaLeft" t="textAreaTop" r="textAreaRight" b="textAreaBottom"/>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475" name="Freeform 31"/>
            <p:cNvSpPr/>
            <p:nvPr/>
          </p:nvSpPr>
          <p:spPr>
            <a:xfrm>
              <a:off x="468000" y="1289160"/>
              <a:ext cx="173520" cy="3026520"/>
            </a:xfrm>
            <a:custGeom>
              <a:avLst/>
              <a:gdLst>
                <a:gd name="textAreaLeft" fmla="*/ 0 w 173520"/>
                <a:gd name="textAreaRight" fmla="*/ 174240 w 173520"/>
                <a:gd name="textAreaTop" fmla="*/ 0 h 3026520"/>
                <a:gd name="textAreaBottom" fmla="*/ 3027240 h 3026520"/>
              </a:gdLst>
              <a:ahLst/>
              <a:rect l="textAreaLeft" t="textAreaTop" r="textAreaRight" b="textAreaBottom"/>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476" name="Freeform 32"/>
            <p:cNvSpPr/>
            <p:nvPr/>
          </p:nvSpPr>
          <p:spPr>
            <a:xfrm>
              <a:off x="1111680" y="6571440"/>
              <a:ext cx="133560" cy="280800"/>
            </a:xfrm>
            <a:custGeom>
              <a:avLst/>
              <a:gdLst>
                <a:gd name="textAreaLeft" fmla="*/ 0 w 133560"/>
                <a:gd name="textAreaRight" fmla="*/ 134280 w 133560"/>
                <a:gd name="textAreaTop" fmla="*/ 0 h 280800"/>
                <a:gd name="textAreaBottom" fmla="*/ 281520 h 280800"/>
              </a:gdLst>
              <a:ahLst/>
              <a:rect l="textAreaLeft" t="textAreaTop" r="textAreaRight" b="textAreaBottom"/>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477" name="Freeform 33"/>
            <p:cNvSpPr/>
            <p:nvPr/>
          </p:nvSpPr>
          <p:spPr>
            <a:xfrm>
              <a:off x="502560" y="4107600"/>
              <a:ext cx="81720" cy="510840"/>
            </a:xfrm>
            <a:custGeom>
              <a:avLst/>
              <a:gdLst>
                <a:gd name="textAreaLeft" fmla="*/ 0 w 81720"/>
                <a:gd name="textAreaRight" fmla="*/ 82440 w 81720"/>
                <a:gd name="textAreaTop" fmla="*/ 0 h 510840"/>
                <a:gd name="textAreaBottom" fmla="*/ 511560 h 510840"/>
              </a:gdLst>
              <a:ahLst/>
              <a:rect l="textAreaLeft" t="textAreaTop" r="textAreaRight" b="textAreaBottom"/>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478" name="Freeform 34"/>
            <p:cNvSpPr/>
            <p:nvPr/>
          </p:nvSpPr>
          <p:spPr>
            <a:xfrm>
              <a:off x="973800" y="3145680"/>
              <a:ext cx="1409400" cy="2716200"/>
            </a:xfrm>
            <a:custGeom>
              <a:avLst/>
              <a:gdLst>
                <a:gd name="textAreaLeft" fmla="*/ 0 w 1409400"/>
                <a:gd name="textAreaRight" fmla="*/ 1410120 w 1409400"/>
                <a:gd name="textAreaTop" fmla="*/ 0 h 2716200"/>
                <a:gd name="textAreaBottom" fmla="*/ 2716920 h 2716200"/>
              </a:gdLst>
              <a:ahLst/>
              <a:rect l="textAreaLeft" t="textAreaTop" r="textAreaRight" b="textAreaBottom"/>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479" name="Freeform 35"/>
            <p:cNvSpPr/>
            <p:nvPr/>
          </p:nvSpPr>
          <p:spPr>
            <a:xfrm>
              <a:off x="1073520" y="6600240"/>
              <a:ext cx="119880" cy="252360"/>
            </a:xfrm>
            <a:custGeom>
              <a:avLst/>
              <a:gdLst>
                <a:gd name="textAreaLeft" fmla="*/ 0 w 119880"/>
                <a:gd name="textAreaRight" fmla="*/ 120600 w 119880"/>
                <a:gd name="textAreaTop" fmla="*/ 0 h 252360"/>
                <a:gd name="textAreaBottom" fmla="*/ 253080 h 252360"/>
              </a:gdLst>
              <a:ahLst/>
              <a:rect l="textAreaLeft" t="textAreaTop" r="textAreaRight" b="textAreaBottom"/>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480" name="Freeform 36"/>
            <p:cNvSpPr/>
            <p:nvPr/>
          </p:nvSpPr>
          <p:spPr>
            <a:xfrm>
              <a:off x="973800" y="5897160"/>
              <a:ext cx="137160" cy="673560"/>
            </a:xfrm>
            <a:custGeom>
              <a:avLst/>
              <a:gdLst>
                <a:gd name="textAreaLeft" fmla="*/ 0 w 137160"/>
                <a:gd name="textAreaRight" fmla="*/ 137880 w 137160"/>
                <a:gd name="textAreaTop" fmla="*/ 0 h 673560"/>
                <a:gd name="textAreaBottom" fmla="*/ 674280 h 673560"/>
              </a:gdLst>
              <a:ahLst/>
              <a:rect l="textAreaLeft" t="textAreaTop" r="textAreaRight" b="textAreaBottom"/>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481" name="Freeform 37"/>
            <p:cNvSpPr/>
            <p:nvPr/>
          </p:nvSpPr>
          <p:spPr>
            <a:xfrm>
              <a:off x="973800" y="5772600"/>
              <a:ext cx="37440" cy="227160"/>
            </a:xfrm>
            <a:custGeom>
              <a:avLst/>
              <a:gdLst>
                <a:gd name="textAreaLeft" fmla="*/ 0 w 37440"/>
                <a:gd name="textAreaRight" fmla="*/ 38160 w 37440"/>
                <a:gd name="textAreaTop" fmla="*/ 0 h 227160"/>
                <a:gd name="textAreaBottom" fmla="*/ 227880 h 227160"/>
              </a:gdLst>
              <a:ahLst/>
              <a:rect l="textAreaLeft" t="textAreaTop" r="textAreaRight" b="textAreaBottom"/>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482" name="Freeform 38"/>
            <p:cNvSpPr/>
            <p:nvPr/>
          </p:nvSpPr>
          <p:spPr>
            <a:xfrm>
              <a:off x="1006200" y="6322680"/>
              <a:ext cx="209880" cy="529920"/>
            </a:xfrm>
            <a:custGeom>
              <a:avLst/>
              <a:gdLst>
                <a:gd name="textAreaLeft" fmla="*/ 0 w 209880"/>
                <a:gd name="textAreaRight" fmla="*/ 210600 w 209880"/>
                <a:gd name="textAreaTop" fmla="*/ 0 h 529920"/>
                <a:gd name="textAreaBottom" fmla="*/ 530640 h 529920"/>
              </a:gdLst>
              <a:ahLst/>
              <a:rect l="textAreaLeft" t="textAreaTop" r="textAreaRight" b="textAreaBottom"/>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grpSp>
      <p:sp>
        <p:nvSpPr>
          <p:cNvPr id="483" name="Rectangle 6"/>
          <p:cNvSpPr/>
          <p:nvPr/>
        </p:nvSpPr>
        <p:spPr>
          <a:xfrm>
            <a:off x="0" y="0"/>
            <a:ext cx="182160" cy="6857280"/>
          </a:xfrm>
          <a:prstGeom prst="rect">
            <a:avLst/>
          </a:prstGeom>
          <a:solidFill>
            <a:schemeClr val="tx2"/>
          </a:solidFill>
          <a:ln>
            <a:noFill/>
          </a:ln>
          <a:effectLst>
            <a:outerShdw blurRad="38160" dir="5400000" dist="25560" rotWithShape="0">
              <a:srgbClr val="000000">
                <a:alpha val="25000"/>
              </a:srgbClr>
            </a:outerShdw>
          </a:effectLst>
        </p:spPr>
        <p:style>
          <a:lnRef idx="1">
            <a:schemeClr val="accent1"/>
          </a:lnRef>
          <a:fillRef idx="3">
            <a:schemeClr val="accent1"/>
          </a:fillRef>
          <a:effectRef idx="2">
            <a:schemeClr val="accent1"/>
          </a:effectRef>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484" name="Freeform 11"/>
          <p:cNvSpPr/>
          <p:nvPr/>
        </p:nvSpPr>
        <p:spPr>
          <a:xfrm flipV="1">
            <a:off x="-3600" y="712800"/>
            <a:ext cx="1587960" cy="506520"/>
          </a:xfrm>
          <a:custGeom>
            <a:avLst/>
            <a:gdLst>
              <a:gd name="textAreaLeft" fmla="*/ 0 w 1587960"/>
              <a:gd name="textAreaRight" fmla="*/ 1588680 w 1587960"/>
              <a:gd name="textAreaTop" fmla="*/ 360 h 506520"/>
              <a:gd name="textAreaBottom" fmla="*/ 507600 h 506520"/>
            </a:gdLst>
            <a:ahLst/>
            <a:rect l="textAreaLeft" t="textAreaTop" r="textAreaRight" b="textAreaBottom"/>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485" name="PlaceHolder 1"/>
          <p:cNvSpPr>
            <a:spLocks noGrp="1"/>
          </p:cNvSpPr>
          <p:nvPr>
            <p:ph type="title"/>
          </p:nvPr>
        </p:nvSpPr>
        <p:spPr>
          <a:xfrm>
            <a:off x="2593080" y="624240"/>
            <a:ext cx="8911080" cy="1280160"/>
          </a:xfrm>
          <a:prstGeom prst="rect">
            <a:avLst/>
          </a:prstGeom>
          <a:noFill/>
          <a:ln w="0">
            <a:noFill/>
          </a:ln>
        </p:spPr>
        <p:txBody>
          <a:bodyPr lIns="0" rIns="0" tIns="0" bIns="0" anchor="ctr">
            <a:noAutofit/>
          </a:bodyPr>
          <a:p>
            <a:pPr indent="0">
              <a:buNone/>
            </a:pPr>
            <a:r>
              <a:rPr b="0" lang="tr-TR" sz="1800" strike="noStrike" u="none">
                <a:solidFill>
                  <a:srgbClr val="000000"/>
                </a:solidFill>
                <a:uFillTx/>
                <a:latin typeface="Arial"/>
              </a:rPr>
              <a:t>Ana başlık metnini düzenlemek için tıklayın</a:t>
            </a:r>
            <a:endParaRPr b="0" lang="tr-TR" sz="1800" strike="noStrike" u="none">
              <a:solidFill>
                <a:srgbClr val="000000"/>
              </a:solidFill>
              <a:uFillTx/>
              <a:latin typeface="Arial"/>
            </a:endParaRPr>
          </a:p>
        </p:txBody>
      </p:sp>
      <p:sp>
        <p:nvSpPr>
          <p:cNvPr id="486" name="PlaceHolder 2"/>
          <p:cNvSpPr>
            <a:spLocks noGrp="1"/>
          </p:cNvSpPr>
          <p:nvPr>
            <p:ph type="body"/>
          </p:nvPr>
        </p:nvSpPr>
        <p:spPr>
          <a:xfrm>
            <a:off x="2589120" y="2133720"/>
            <a:ext cx="4349880" cy="377676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tr-TR" sz="1800" strike="noStrike" u="none">
                <a:solidFill>
                  <a:srgbClr val="000000"/>
                </a:solidFill>
                <a:uFillTx/>
                <a:latin typeface="Arial"/>
              </a:rPr>
              <a:t>Anahat metninin biçimini düzenlemek için tıklayın</a:t>
            </a:r>
            <a:endParaRPr b="0" lang="tr-TR"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tr-TR" sz="1800" strike="noStrike" u="none">
                <a:solidFill>
                  <a:srgbClr val="000000"/>
                </a:solidFill>
                <a:uFillTx/>
                <a:latin typeface="Arial"/>
              </a:rPr>
              <a:t>İkinci Anahat Düzeyi</a:t>
            </a:r>
            <a:endParaRPr b="0" lang="tr-TR"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tr-TR" sz="1800" strike="noStrike" u="none">
                <a:solidFill>
                  <a:srgbClr val="000000"/>
                </a:solidFill>
                <a:uFillTx/>
                <a:latin typeface="Arial"/>
              </a:rPr>
              <a:t>Üçüncü Anahat Düzeyi</a:t>
            </a:r>
            <a:endParaRPr b="0" lang="tr-TR"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tr-TR" sz="1800" strike="noStrike" u="none">
                <a:solidFill>
                  <a:srgbClr val="000000"/>
                </a:solidFill>
                <a:uFillTx/>
                <a:latin typeface="Arial"/>
              </a:rPr>
              <a:t>Dördüncü Anahat Düzeyi</a:t>
            </a:r>
            <a:endParaRPr b="0" lang="tr-TR"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tr-TR" sz="1800" strike="noStrike" u="none">
                <a:solidFill>
                  <a:srgbClr val="000000"/>
                </a:solidFill>
                <a:uFillTx/>
                <a:latin typeface="Arial"/>
              </a:rPr>
              <a:t>Beşinci Anahat Düzeyi</a:t>
            </a:r>
            <a:endParaRPr b="0" lang="tr-TR"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tr-TR" sz="1800" strike="noStrike" u="none">
                <a:solidFill>
                  <a:srgbClr val="000000"/>
                </a:solidFill>
                <a:uFillTx/>
                <a:latin typeface="Arial"/>
              </a:rPr>
              <a:t>Altıncı Anahat Düzeyi</a:t>
            </a:r>
            <a:endParaRPr b="0" lang="tr-TR"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tr-TR" sz="1800" strike="noStrike" u="none">
                <a:solidFill>
                  <a:srgbClr val="000000"/>
                </a:solidFill>
                <a:uFillTx/>
                <a:latin typeface="Arial"/>
              </a:rPr>
              <a:t>Yedinci Anahat Düzeyi</a:t>
            </a:r>
            <a:endParaRPr b="0" lang="tr-TR" sz="1800" strike="noStrike" u="none">
              <a:solidFill>
                <a:srgbClr val="000000"/>
              </a:solidFill>
              <a:uFillTx/>
              <a:latin typeface="Arial"/>
            </a:endParaRPr>
          </a:p>
        </p:txBody>
      </p:sp>
      <p:sp>
        <p:nvSpPr>
          <p:cNvPr id="487" name="PlaceHolder 3"/>
          <p:cNvSpPr>
            <a:spLocks noGrp="1"/>
          </p:cNvSpPr>
          <p:nvPr>
            <p:ph type="body"/>
          </p:nvPr>
        </p:nvSpPr>
        <p:spPr>
          <a:xfrm>
            <a:off x="7157160" y="2133720"/>
            <a:ext cx="4349880" cy="377676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tr-TR" sz="1800" strike="noStrike" u="none">
                <a:solidFill>
                  <a:srgbClr val="000000"/>
                </a:solidFill>
                <a:uFillTx/>
                <a:latin typeface="Arial"/>
              </a:rPr>
              <a:t>Anahat metninin biçimini düzenlemek için tıklayın</a:t>
            </a:r>
            <a:endParaRPr b="0" lang="tr-TR"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tr-TR" sz="1800" strike="noStrike" u="none">
                <a:solidFill>
                  <a:srgbClr val="000000"/>
                </a:solidFill>
                <a:uFillTx/>
                <a:latin typeface="Arial"/>
              </a:rPr>
              <a:t>İkinci Anahat Düzeyi</a:t>
            </a:r>
            <a:endParaRPr b="0" lang="tr-TR"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tr-TR" sz="1800" strike="noStrike" u="none">
                <a:solidFill>
                  <a:srgbClr val="000000"/>
                </a:solidFill>
                <a:uFillTx/>
                <a:latin typeface="Arial"/>
              </a:rPr>
              <a:t>Üçüncü Anahat Düzeyi</a:t>
            </a:r>
            <a:endParaRPr b="0" lang="tr-TR"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tr-TR" sz="1800" strike="noStrike" u="none">
                <a:solidFill>
                  <a:srgbClr val="000000"/>
                </a:solidFill>
                <a:uFillTx/>
                <a:latin typeface="Arial"/>
              </a:rPr>
              <a:t>Dördüncü Anahat Düzeyi</a:t>
            </a:r>
            <a:endParaRPr b="0" lang="tr-TR"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tr-TR" sz="1800" strike="noStrike" u="none">
                <a:solidFill>
                  <a:srgbClr val="000000"/>
                </a:solidFill>
                <a:uFillTx/>
                <a:latin typeface="Arial"/>
              </a:rPr>
              <a:t>Beşinci Anahat Düzeyi</a:t>
            </a:r>
            <a:endParaRPr b="0" lang="tr-TR"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tr-TR" sz="1800" strike="noStrike" u="none">
                <a:solidFill>
                  <a:srgbClr val="000000"/>
                </a:solidFill>
                <a:uFillTx/>
                <a:latin typeface="Arial"/>
              </a:rPr>
              <a:t>Altıncı Anahat Düzeyi</a:t>
            </a:r>
            <a:endParaRPr b="0" lang="tr-TR"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tr-TR" sz="1800" strike="noStrike" u="none">
                <a:solidFill>
                  <a:srgbClr val="000000"/>
                </a:solidFill>
                <a:uFillTx/>
                <a:latin typeface="Arial"/>
              </a:rPr>
              <a:t>Yedinci Anahat Düzeyi</a:t>
            </a:r>
            <a:endParaRPr b="0" lang="tr-TR" sz="1800" strike="noStrike" u="none">
              <a:solidFill>
                <a:srgbClr val="000000"/>
              </a:solidFill>
              <a:uFillTx/>
              <a:latin typeface="Arial"/>
            </a:endParaRPr>
          </a:p>
        </p:txBody>
      </p:sp>
      <p:sp>
        <p:nvSpPr>
          <p:cNvPr id="488" name="PlaceHolder 4"/>
          <p:cNvSpPr>
            <a:spLocks noGrp="1"/>
          </p:cNvSpPr>
          <p:nvPr>
            <p:ph type="ftr" idx="43"/>
          </p:nvPr>
        </p:nvSpPr>
        <p:spPr>
          <a:xfrm>
            <a:off x="2589120" y="6135840"/>
            <a:ext cx="7619400" cy="36432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tr-TR" sz="1400" strike="noStrike" u="none">
                <a:solidFill>
                  <a:srgbClr val="000000"/>
                </a:solidFill>
                <a:uFillTx/>
                <a:latin typeface="Times New Roman"/>
              </a:defRPr>
            </a:lvl1pPr>
          </a:lstStyle>
          <a:p>
            <a:pPr indent="0" algn="ctr">
              <a:lnSpc>
                <a:spcPct val="100000"/>
              </a:lnSpc>
              <a:buNone/>
              <a:tabLst>
                <a:tab algn="l" pos="0"/>
              </a:tabLst>
            </a:pPr>
            <a:r>
              <a:rPr b="0" lang="tr-TR" sz="1400" strike="noStrike" u="none">
                <a:solidFill>
                  <a:srgbClr val="000000"/>
                </a:solidFill>
                <a:uFillTx/>
                <a:latin typeface="Times New Roman"/>
              </a:rPr>
              <a:t>&lt;footer&gt;</a:t>
            </a:r>
            <a:endParaRPr b="0" lang="tr-TR" sz="1400" strike="noStrike" u="none">
              <a:solidFill>
                <a:srgbClr val="000000"/>
              </a:solidFill>
              <a:uFillTx/>
              <a:latin typeface="Times New Roman"/>
            </a:endParaRPr>
          </a:p>
        </p:txBody>
      </p:sp>
      <p:sp>
        <p:nvSpPr>
          <p:cNvPr id="489" name="PlaceHolder 5"/>
          <p:cNvSpPr>
            <a:spLocks noGrp="1"/>
          </p:cNvSpPr>
          <p:nvPr>
            <p:ph type="sldNum" idx="44"/>
          </p:nvPr>
        </p:nvSpPr>
        <p:spPr>
          <a:xfrm>
            <a:off x="531720" y="787680"/>
            <a:ext cx="779040" cy="364320"/>
          </a:xfrm>
          <a:prstGeom prst="rect">
            <a:avLst/>
          </a:prstGeom>
          <a:noFill/>
          <a:ln w="0">
            <a:noFill/>
          </a:ln>
        </p:spPr>
        <p:txBody>
          <a:bodyPr lIns="91440" rIns="91440" tIns="45720" bIns="45720" anchor="ctr">
            <a:noAutofit/>
          </a:bodyPr>
          <a:lstStyle>
            <a:lvl1pPr indent="0" algn="r" defTabSz="457200">
              <a:lnSpc>
                <a:spcPct val="100000"/>
              </a:lnSpc>
              <a:buNone/>
              <a:tabLst>
                <a:tab algn="l" pos="0"/>
              </a:tabLst>
              <a:defRPr b="0" lang="tr-TR" sz="2000" strike="noStrike" u="none">
                <a:solidFill>
                  <a:srgbClr val="feffff"/>
                </a:solidFill>
                <a:uFillTx/>
                <a:latin typeface="Century Gothic"/>
              </a:defRPr>
            </a:lvl1pPr>
          </a:lstStyle>
          <a:p>
            <a:pPr indent="0" algn="r" defTabSz="457200">
              <a:lnSpc>
                <a:spcPct val="100000"/>
              </a:lnSpc>
              <a:buNone/>
              <a:tabLst>
                <a:tab algn="l" pos="0"/>
              </a:tabLst>
            </a:pPr>
            <a:fld id="{C8935842-9A45-4577-8E9E-8B1D9BC7DC32}" type="slidenum">
              <a:rPr b="0" lang="tr-TR" sz="2000" strike="noStrike" u="none">
                <a:solidFill>
                  <a:srgbClr val="feffff"/>
                </a:solidFill>
                <a:uFillTx/>
                <a:latin typeface="Century Gothic"/>
              </a:rPr>
              <a:t>&lt;number&gt;</a:t>
            </a:fld>
            <a:endParaRPr b="0" lang="tr-TR" sz="2000" strike="noStrike" u="none">
              <a:solidFill>
                <a:srgbClr val="000000"/>
              </a:solidFill>
              <a:uFillTx/>
              <a:latin typeface="Times New Roman"/>
            </a:endParaRPr>
          </a:p>
        </p:txBody>
      </p:sp>
      <p:sp>
        <p:nvSpPr>
          <p:cNvPr id="490" name="PlaceHolder 6"/>
          <p:cNvSpPr>
            <a:spLocks noGrp="1"/>
          </p:cNvSpPr>
          <p:nvPr>
            <p:ph type="dt" idx="45"/>
          </p:nvPr>
        </p:nvSpPr>
        <p:spPr>
          <a:xfrm>
            <a:off x="10361520" y="6130440"/>
            <a:ext cx="1145520" cy="369720"/>
          </a:xfrm>
          <a:prstGeom prst="rect">
            <a:avLst/>
          </a:prstGeom>
          <a:noFill/>
          <a:ln w="0">
            <a:noFill/>
          </a:ln>
        </p:spPr>
        <p:txBody>
          <a:bodyPr lIns="91440" rIns="91440" tIns="45720" bIns="45720" anchor="ctr">
            <a:noAutofit/>
          </a:bodyPr>
          <a:lstStyle>
            <a:lvl1pPr indent="0">
              <a:buNone/>
              <a:defRPr b="0" lang="tr-TR" sz="1400" strike="noStrike" u="none">
                <a:solidFill>
                  <a:srgbClr val="000000"/>
                </a:solidFill>
                <a:uFillTx/>
                <a:latin typeface="Times New Roman"/>
              </a:defRPr>
            </a:lvl1pPr>
          </a:lstStyle>
          <a:p>
            <a:pPr indent="0">
              <a:buNone/>
            </a:pPr>
            <a:r>
              <a:rPr b="0" lang="tr-TR" sz="1400" strike="noStrike" u="none">
                <a:solidFill>
                  <a:srgbClr val="000000"/>
                </a:solidFill>
                <a:uFillTx/>
                <a:latin typeface="Times New Roman"/>
              </a:rPr>
              <a:t>&lt;date/time&gt;</a:t>
            </a:r>
            <a:endParaRPr b="0" lang="tr-TR" sz="14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684" r:id="rId2"/>
  </p:sldLayoutIdLst>
</p:sldMaster>
</file>

<file path=ppt/slideMasters/slideMaster1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ffffff"/>
            </a:gs>
            <a:gs pos="100000">
              <a:srgbClr val="dfe7c4"/>
            </a:gs>
          </a:gsLst>
          <a:path path="circle">
            <a:fillToRect l="25000" t="25000" r="75000" b="75000"/>
          </a:path>
        </a:gradFill>
      </p:bgPr>
    </p:bg>
    <p:spTree>
      <p:nvGrpSpPr>
        <p:cNvPr id="1" name=""/>
        <p:cNvGrpSpPr/>
        <p:nvPr/>
      </p:nvGrpSpPr>
      <p:grpSpPr>
        <a:xfrm>
          <a:off x="0" y="0"/>
          <a:ext cx="0" cy="0"/>
          <a:chOff x="0" y="0"/>
          <a:chExt cx="0" cy="0"/>
        </a:xfrm>
      </p:grpSpPr>
      <p:grpSp>
        <p:nvGrpSpPr>
          <p:cNvPr id="494" name="Group 22"/>
          <p:cNvGrpSpPr/>
          <p:nvPr/>
        </p:nvGrpSpPr>
        <p:grpSpPr>
          <a:xfrm>
            <a:off x="0" y="228600"/>
            <a:ext cx="2850840" cy="6638040"/>
            <a:chOff x="0" y="228600"/>
            <a:chExt cx="2850840" cy="6638040"/>
          </a:xfrm>
        </p:grpSpPr>
        <p:sp>
          <p:nvSpPr>
            <p:cNvPr id="495" name="Freeform 11"/>
            <p:cNvSpPr/>
            <p:nvPr/>
          </p:nvSpPr>
          <p:spPr>
            <a:xfrm>
              <a:off x="0" y="2575080"/>
              <a:ext cx="100080" cy="625320"/>
            </a:xfrm>
            <a:custGeom>
              <a:avLst/>
              <a:gdLst>
                <a:gd name="textAreaLeft" fmla="*/ 0 w 100080"/>
                <a:gd name="textAreaRight" fmla="*/ 100800 w 100080"/>
                <a:gd name="textAreaTop" fmla="*/ 0 h 625320"/>
                <a:gd name="textAreaBottom" fmla="*/ 626040 h 625320"/>
              </a:gdLst>
              <a:ahLst/>
              <a:rect l="textAreaLeft" t="textAreaTop" r="textAreaRight" b="textAreaBottom"/>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496" name="Freeform 12"/>
            <p:cNvSpPr/>
            <p:nvPr/>
          </p:nvSpPr>
          <p:spPr>
            <a:xfrm>
              <a:off x="128520" y="3156480"/>
              <a:ext cx="645840" cy="2321640"/>
            </a:xfrm>
            <a:custGeom>
              <a:avLst/>
              <a:gdLst>
                <a:gd name="textAreaLeft" fmla="*/ 0 w 645840"/>
                <a:gd name="textAreaRight" fmla="*/ 646560 w 645840"/>
                <a:gd name="textAreaTop" fmla="*/ 0 h 2321640"/>
                <a:gd name="textAreaBottom" fmla="*/ 2322360 h 2321640"/>
              </a:gdLst>
              <a:ahLst/>
              <a:rect l="textAreaLeft" t="textAreaTop" r="textAreaRight" b="textAreaBottom"/>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497" name="Freeform 13"/>
            <p:cNvSpPr/>
            <p:nvPr/>
          </p:nvSpPr>
          <p:spPr>
            <a:xfrm>
              <a:off x="807120" y="5447160"/>
              <a:ext cx="608760" cy="1419480"/>
            </a:xfrm>
            <a:custGeom>
              <a:avLst/>
              <a:gdLst>
                <a:gd name="textAreaLeft" fmla="*/ 0 w 608760"/>
                <a:gd name="textAreaRight" fmla="*/ 609480 w 608760"/>
                <a:gd name="textAreaTop" fmla="*/ 0 h 1419480"/>
                <a:gd name="textAreaBottom" fmla="*/ 1420200 h 1419480"/>
              </a:gdLst>
              <a:ahLst/>
              <a:rect l="textAreaLeft" t="textAreaTop" r="textAreaRight" b="textAreaBottom"/>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498" name="Freeform 14"/>
            <p:cNvSpPr/>
            <p:nvPr/>
          </p:nvSpPr>
          <p:spPr>
            <a:xfrm>
              <a:off x="959760" y="6503760"/>
              <a:ext cx="170640" cy="362880"/>
            </a:xfrm>
            <a:custGeom>
              <a:avLst/>
              <a:gdLst>
                <a:gd name="textAreaLeft" fmla="*/ 0 w 170640"/>
                <a:gd name="textAreaRight" fmla="*/ 171360 w 170640"/>
                <a:gd name="textAreaTop" fmla="*/ 0 h 362880"/>
                <a:gd name="textAreaBottom" fmla="*/ 363600 h 362880"/>
              </a:gdLst>
              <a:ahLst/>
              <a:rect l="textAreaLeft" t="textAreaTop" r="textAreaRight" b="textAreaBottom"/>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499" name="Freeform 15"/>
            <p:cNvSpPr/>
            <p:nvPr/>
          </p:nvSpPr>
          <p:spPr>
            <a:xfrm>
              <a:off x="100800" y="3201120"/>
              <a:ext cx="821160" cy="3327840"/>
            </a:xfrm>
            <a:custGeom>
              <a:avLst/>
              <a:gdLst>
                <a:gd name="textAreaLeft" fmla="*/ 0 w 821160"/>
                <a:gd name="textAreaRight" fmla="*/ 821880 w 821160"/>
                <a:gd name="textAreaTop" fmla="*/ 0 h 3327840"/>
                <a:gd name="textAreaBottom" fmla="*/ 3328560 h 3327840"/>
              </a:gdLst>
              <a:ahLst/>
              <a:rect l="textAreaLeft" t="textAreaTop" r="textAreaRight" b="textAreaBottom"/>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500" name="Freeform 16"/>
            <p:cNvSpPr/>
            <p:nvPr/>
          </p:nvSpPr>
          <p:spPr>
            <a:xfrm>
              <a:off x="22320" y="228600"/>
              <a:ext cx="105480" cy="2927160"/>
            </a:xfrm>
            <a:custGeom>
              <a:avLst/>
              <a:gdLst>
                <a:gd name="textAreaLeft" fmla="*/ 0 w 105480"/>
                <a:gd name="textAreaRight" fmla="*/ 106200 w 105480"/>
                <a:gd name="textAreaTop" fmla="*/ 0 h 2927160"/>
                <a:gd name="textAreaBottom" fmla="*/ 2927880 h 2927160"/>
              </a:gdLst>
              <a:ahLst/>
              <a:rect l="textAreaLeft" t="textAreaTop" r="textAreaRight" b="textAreaBottom"/>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501" name="Freeform 17"/>
            <p:cNvSpPr/>
            <p:nvPr/>
          </p:nvSpPr>
          <p:spPr>
            <a:xfrm>
              <a:off x="78120" y="2944080"/>
              <a:ext cx="77400" cy="493200"/>
            </a:xfrm>
            <a:custGeom>
              <a:avLst/>
              <a:gdLst>
                <a:gd name="textAreaLeft" fmla="*/ 0 w 77400"/>
                <a:gd name="textAreaRight" fmla="*/ 78120 w 77400"/>
                <a:gd name="textAreaTop" fmla="*/ 0 h 493200"/>
                <a:gd name="textAreaBottom" fmla="*/ 493920 h 493200"/>
              </a:gdLst>
              <a:ahLst/>
              <a:rect l="textAreaLeft" t="textAreaTop" r="textAreaRight" b="textAreaBottom"/>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502" name="Freeform 18"/>
            <p:cNvSpPr/>
            <p:nvPr/>
          </p:nvSpPr>
          <p:spPr>
            <a:xfrm>
              <a:off x="769680" y="5478840"/>
              <a:ext cx="189360" cy="1024200"/>
            </a:xfrm>
            <a:custGeom>
              <a:avLst/>
              <a:gdLst>
                <a:gd name="textAreaLeft" fmla="*/ 0 w 189360"/>
                <a:gd name="textAreaRight" fmla="*/ 190080 w 189360"/>
                <a:gd name="textAreaTop" fmla="*/ 0 h 1024200"/>
                <a:gd name="textAreaBottom" fmla="*/ 1024920 h 1024200"/>
              </a:gdLst>
              <a:ahLst/>
              <a:rect l="textAreaLeft" t="textAreaTop" r="textAreaRight" b="textAreaBottom"/>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503" name="Freeform 19"/>
            <p:cNvSpPr/>
            <p:nvPr/>
          </p:nvSpPr>
          <p:spPr>
            <a:xfrm>
              <a:off x="775440" y="1398960"/>
              <a:ext cx="2075400" cy="4047480"/>
            </a:xfrm>
            <a:custGeom>
              <a:avLst/>
              <a:gdLst>
                <a:gd name="textAreaLeft" fmla="*/ 0 w 2075400"/>
                <a:gd name="textAreaRight" fmla="*/ 2076120 w 2075400"/>
                <a:gd name="textAreaTop" fmla="*/ 0 h 4047480"/>
                <a:gd name="textAreaBottom" fmla="*/ 4048200 h 4047480"/>
              </a:gdLst>
              <a:ahLst/>
              <a:rect l="textAreaLeft" t="textAreaTop" r="textAreaRight" b="textAreaBottom"/>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504" name="Freeform 20"/>
            <p:cNvSpPr/>
            <p:nvPr/>
          </p:nvSpPr>
          <p:spPr>
            <a:xfrm>
              <a:off x="922680" y="6530040"/>
              <a:ext cx="161280" cy="336600"/>
            </a:xfrm>
            <a:custGeom>
              <a:avLst/>
              <a:gdLst>
                <a:gd name="textAreaLeft" fmla="*/ 0 w 161280"/>
                <a:gd name="textAreaRight" fmla="*/ 162000 w 161280"/>
                <a:gd name="textAreaTop" fmla="*/ 0 h 336600"/>
                <a:gd name="textAreaBottom" fmla="*/ 337320 h 336600"/>
              </a:gdLst>
              <a:ahLst/>
              <a:rect l="textAreaLeft" t="textAreaTop" r="textAreaRight" b="textAreaBottom"/>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505" name="Freeform 21"/>
            <p:cNvSpPr/>
            <p:nvPr/>
          </p:nvSpPr>
          <p:spPr>
            <a:xfrm>
              <a:off x="769680" y="5359320"/>
              <a:ext cx="36720" cy="221040"/>
            </a:xfrm>
            <a:custGeom>
              <a:avLst/>
              <a:gdLst>
                <a:gd name="textAreaLeft" fmla="*/ 0 w 36720"/>
                <a:gd name="textAreaRight" fmla="*/ 37440 w 36720"/>
                <a:gd name="textAreaTop" fmla="*/ 0 h 221040"/>
                <a:gd name="textAreaBottom" fmla="*/ 221760 h 221040"/>
              </a:gdLst>
              <a:ahLst/>
              <a:rect l="textAreaLeft" t="textAreaTop" r="textAreaRight" b="textAreaBottom"/>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506" name="Freeform 22"/>
            <p:cNvSpPr/>
            <p:nvPr/>
          </p:nvSpPr>
          <p:spPr>
            <a:xfrm>
              <a:off x="849960" y="6244560"/>
              <a:ext cx="237960" cy="621720"/>
            </a:xfrm>
            <a:custGeom>
              <a:avLst/>
              <a:gdLst>
                <a:gd name="textAreaLeft" fmla="*/ 0 w 237960"/>
                <a:gd name="textAreaRight" fmla="*/ 238680 w 237960"/>
                <a:gd name="textAreaTop" fmla="*/ 0 h 621720"/>
                <a:gd name="textAreaBottom" fmla="*/ 622440 h 621720"/>
              </a:gdLst>
              <a:ahLst/>
              <a:rect l="textAreaLeft" t="textAreaTop" r="textAreaRight" b="textAreaBottom"/>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grpSp>
      <p:grpSp>
        <p:nvGrpSpPr>
          <p:cNvPr id="507" name="Group 9"/>
          <p:cNvGrpSpPr/>
          <p:nvPr/>
        </p:nvGrpSpPr>
        <p:grpSpPr>
          <a:xfrm>
            <a:off x="27360" y="-720"/>
            <a:ext cx="2355840" cy="6853320"/>
            <a:chOff x="27360" y="-720"/>
            <a:chExt cx="2355840" cy="6853320"/>
          </a:xfrm>
        </p:grpSpPr>
        <p:sp>
          <p:nvSpPr>
            <p:cNvPr id="508" name="Freeform 27"/>
            <p:cNvSpPr/>
            <p:nvPr/>
          </p:nvSpPr>
          <p:spPr>
            <a:xfrm>
              <a:off x="27360" y="-720"/>
              <a:ext cx="493560" cy="4400280"/>
            </a:xfrm>
            <a:custGeom>
              <a:avLst/>
              <a:gdLst>
                <a:gd name="textAreaLeft" fmla="*/ 0 w 493560"/>
                <a:gd name="textAreaRight" fmla="*/ 494280 w 493560"/>
                <a:gd name="textAreaTop" fmla="*/ 0 h 4400280"/>
                <a:gd name="textAreaBottom" fmla="*/ 4401000 h 4400280"/>
              </a:gdLst>
              <a:ahLst/>
              <a:rect l="textAreaLeft" t="textAreaTop" r="textAreaRight" b="textAreaBottom"/>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509" name="Freeform 28"/>
            <p:cNvSpPr/>
            <p:nvPr/>
          </p:nvSpPr>
          <p:spPr>
            <a:xfrm>
              <a:off x="550440" y="4316400"/>
              <a:ext cx="422640" cy="1580040"/>
            </a:xfrm>
            <a:custGeom>
              <a:avLst/>
              <a:gdLst>
                <a:gd name="textAreaLeft" fmla="*/ 0 w 422640"/>
                <a:gd name="textAreaRight" fmla="*/ 423360 w 422640"/>
                <a:gd name="textAreaTop" fmla="*/ 0 h 1580040"/>
                <a:gd name="textAreaBottom" fmla="*/ 1580760 h 1580040"/>
              </a:gdLst>
              <a:ahLst/>
              <a:rect l="textAreaLeft" t="textAreaTop" r="textAreaRight" b="textAreaBottom"/>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510" name="Freeform 29"/>
            <p:cNvSpPr/>
            <p:nvPr/>
          </p:nvSpPr>
          <p:spPr>
            <a:xfrm>
              <a:off x="1006200" y="5862600"/>
              <a:ext cx="430200" cy="990000"/>
            </a:xfrm>
            <a:custGeom>
              <a:avLst/>
              <a:gdLst>
                <a:gd name="textAreaLeft" fmla="*/ 0 w 430200"/>
                <a:gd name="textAreaRight" fmla="*/ 430920 w 430200"/>
                <a:gd name="textAreaTop" fmla="*/ 0 h 990000"/>
                <a:gd name="textAreaBottom" fmla="*/ 990720 h 990000"/>
              </a:gdLst>
              <a:ahLst/>
              <a:rect l="textAreaLeft" t="textAreaTop" r="textAreaRight" b="textAreaBottom"/>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511" name="Freeform 30"/>
            <p:cNvSpPr/>
            <p:nvPr/>
          </p:nvSpPr>
          <p:spPr>
            <a:xfrm>
              <a:off x="521640" y="4364280"/>
              <a:ext cx="551160" cy="2235240"/>
            </a:xfrm>
            <a:custGeom>
              <a:avLst/>
              <a:gdLst>
                <a:gd name="textAreaLeft" fmla="*/ 0 w 551160"/>
                <a:gd name="textAreaRight" fmla="*/ 551880 w 551160"/>
                <a:gd name="textAreaTop" fmla="*/ 0 h 2235240"/>
                <a:gd name="textAreaBottom" fmla="*/ 2235960 h 2235240"/>
              </a:gdLst>
              <a:ahLst/>
              <a:rect l="textAreaLeft" t="textAreaTop" r="textAreaRight" b="textAreaBottom"/>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512" name="Freeform 31"/>
            <p:cNvSpPr/>
            <p:nvPr/>
          </p:nvSpPr>
          <p:spPr>
            <a:xfrm>
              <a:off x="468000" y="1289160"/>
              <a:ext cx="173520" cy="3026520"/>
            </a:xfrm>
            <a:custGeom>
              <a:avLst/>
              <a:gdLst>
                <a:gd name="textAreaLeft" fmla="*/ 0 w 173520"/>
                <a:gd name="textAreaRight" fmla="*/ 174240 w 173520"/>
                <a:gd name="textAreaTop" fmla="*/ 0 h 3026520"/>
                <a:gd name="textAreaBottom" fmla="*/ 3027240 h 3026520"/>
              </a:gdLst>
              <a:ahLst/>
              <a:rect l="textAreaLeft" t="textAreaTop" r="textAreaRight" b="textAreaBottom"/>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513" name="Freeform 32"/>
            <p:cNvSpPr/>
            <p:nvPr/>
          </p:nvSpPr>
          <p:spPr>
            <a:xfrm>
              <a:off x="1111680" y="6571440"/>
              <a:ext cx="133560" cy="280800"/>
            </a:xfrm>
            <a:custGeom>
              <a:avLst/>
              <a:gdLst>
                <a:gd name="textAreaLeft" fmla="*/ 0 w 133560"/>
                <a:gd name="textAreaRight" fmla="*/ 134280 w 133560"/>
                <a:gd name="textAreaTop" fmla="*/ 0 h 280800"/>
                <a:gd name="textAreaBottom" fmla="*/ 281520 h 280800"/>
              </a:gdLst>
              <a:ahLst/>
              <a:rect l="textAreaLeft" t="textAreaTop" r="textAreaRight" b="textAreaBottom"/>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514" name="Freeform 33"/>
            <p:cNvSpPr/>
            <p:nvPr/>
          </p:nvSpPr>
          <p:spPr>
            <a:xfrm>
              <a:off x="502560" y="4107600"/>
              <a:ext cx="81720" cy="510840"/>
            </a:xfrm>
            <a:custGeom>
              <a:avLst/>
              <a:gdLst>
                <a:gd name="textAreaLeft" fmla="*/ 0 w 81720"/>
                <a:gd name="textAreaRight" fmla="*/ 82440 w 81720"/>
                <a:gd name="textAreaTop" fmla="*/ 0 h 510840"/>
                <a:gd name="textAreaBottom" fmla="*/ 511560 h 510840"/>
              </a:gdLst>
              <a:ahLst/>
              <a:rect l="textAreaLeft" t="textAreaTop" r="textAreaRight" b="textAreaBottom"/>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515" name="Freeform 34"/>
            <p:cNvSpPr/>
            <p:nvPr/>
          </p:nvSpPr>
          <p:spPr>
            <a:xfrm>
              <a:off x="973800" y="3145680"/>
              <a:ext cx="1409400" cy="2716200"/>
            </a:xfrm>
            <a:custGeom>
              <a:avLst/>
              <a:gdLst>
                <a:gd name="textAreaLeft" fmla="*/ 0 w 1409400"/>
                <a:gd name="textAreaRight" fmla="*/ 1410120 w 1409400"/>
                <a:gd name="textAreaTop" fmla="*/ 0 h 2716200"/>
                <a:gd name="textAreaBottom" fmla="*/ 2716920 h 2716200"/>
              </a:gdLst>
              <a:ahLst/>
              <a:rect l="textAreaLeft" t="textAreaTop" r="textAreaRight" b="textAreaBottom"/>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516" name="Freeform 35"/>
            <p:cNvSpPr/>
            <p:nvPr/>
          </p:nvSpPr>
          <p:spPr>
            <a:xfrm>
              <a:off x="1073520" y="6600240"/>
              <a:ext cx="119880" cy="252360"/>
            </a:xfrm>
            <a:custGeom>
              <a:avLst/>
              <a:gdLst>
                <a:gd name="textAreaLeft" fmla="*/ 0 w 119880"/>
                <a:gd name="textAreaRight" fmla="*/ 120600 w 119880"/>
                <a:gd name="textAreaTop" fmla="*/ 0 h 252360"/>
                <a:gd name="textAreaBottom" fmla="*/ 253080 h 252360"/>
              </a:gdLst>
              <a:ahLst/>
              <a:rect l="textAreaLeft" t="textAreaTop" r="textAreaRight" b="textAreaBottom"/>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517" name="Freeform 36"/>
            <p:cNvSpPr/>
            <p:nvPr/>
          </p:nvSpPr>
          <p:spPr>
            <a:xfrm>
              <a:off x="973800" y="5897160"/>
              <a:ext cx="137160" cy="673560"/>
            </a:xfrm>
            <a:custGeom>
              <a:avLst/>
              <a:gdLst>
                <a:gd name="textAreaLeft" fmla="*/ 0 w 137160"/>
                <a:gd name="textAreaRight" fmla="*/ 137880 w 137160"/>
                <a:gd name="textAreaTop" fmla="*/ 0 h 673560"/>
                <a:gd name="textAreaBottom" fmla="*/ 674280 h 673560"/>
              </a:gdLst>
              <a:ahLst/>
              <a:rect l="textAreaLeft" t="textAreaTop" r="textAreaRight" b="textAreaBottom"/>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518" name="Freeform 37"/>
            <p:cNvSpPr/>
            <p:nvPr/>
          </p:nvSpPr>
          <p:spPr>
            <a:xfrm>
              <a:off x="973800" y="5772600"/>
              <a:ext cx="37440" cy="227160"/>
            </a:xfrm>
            <a:custGeom>
              <a:avLst/>
              <a:gdLst>
                <a:gd name="textAreaLeft" fmla="*/ 0 w 37440"/>
                <a:gd name="textAreaRight" fmla="*/ 38160 w 37440"/>
                <a:gd name="textAreaTop" fmla="*/ 0 h 227160"/>
                <a:gd name="textAreaBottom" fmla="*/ 227880 h 227160"/>
              </a:gdLst>
              <a:ahLst/>
              <a:rect l="textAreaLeft" t="textAreaTop" r="textAreaRight" b="textAreaBottom"/>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519" name="Freeform 38"/>
            <p:cNvSpPr/>
            <p:nvPr/>
          </p:nvSpPr>
          <p:spPr>
            <a:xfrm>
              <a:off x="1006200" y="6322680"/>
              <a:ext cx="209880" cy="529920"/>
            </a:xfrm>
            <a:custGeom>
              <a:avLst/>
              <a:gdLst>
                <a:gd name="textAreaLeft" fmla="*/ 0 w 209880"/>
                <a:gd name="textAreaRight" fmla="*/ 210600 w 209880"/>
                <a:gd name="textAreaTop" fmla="*/ 0 h 529920"/>
                <a:gd name="textAreaBottom" fmla="*/ 530640 h 529920"/>
              </a:gdLst>
              <a:ahLst/>
              <a:rect l="textAreaLeft" t="textAreaTop" r="textAreaRight" b="textAreaBottom"/>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grpSp>
      <p:sp>
        <p:nvSpPr>
          <p:cNvPr id="520" name="Rectangle 6"/>
          <p:cNvSpPr/>
          <p:nvPr/>
        </p:nvSpPr>
        <p:spPr>
          <a:xfrm>
            <a:off x="0" y="0"/>
            <a:ext cx="182160" cy="6857280"/>
          </a:xfrm>
          <a:prstGeom prst="rect">
            <a:avLst/>
          </a:prstGeom>
          <a:solidFill>
            <a:schemeClr val="tx2"/>
          </a:solidFill>
          <a:ln>
            <a:noFill/>
          </a:ln>
          <a:effectLst>
            <a:outerShdw blurRad="38160" dir="5400000" dist="25560" rotWithShape="0">
              <a:srgbClr val="000000">
                <a:alpha val="25000"/>
              </a:srgbClr>
            </a:outerShdw>
          </a:effectLst>
        </p:spPr>
        <p:style>
          <a:lnRef idx="1">
            <a:schemeClr val="accent1"/>
          </a:lnRef>
          <a:fillRef idx="3">
            <a:schemeClr val="accent1"/>
          </a:fillRef>
          <a:effectRef idx="2">
            <a:schemeClr val="accent1"/>
          </a:effectRef>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521" name="Freeform 11"/>
          <p:cNvSpPr/>
          <p:nvPr/>
        </p:nvSpPr>
        <p:spPr>
          <a:xfrm flipV="1">
            <a:off x="-3600" y="712800"/>
            <a:ext cx="1587960" cy="506520"/>
          </a:xfrm>
          <a:custGeom>
            <a:avLst/>
            <a:gdLst>
              <a:gd name="textAreaLeft" fmla="*/ 0 w 1587960"/>
              <a:gd name="textAreaRight" fmla="*/ 1588680 w 1587960"/>
              <a:gd name="textAreaTop" fmla="*/ 360 h 506520"/>
              <a:gd name="textAreaBottom" fmla="*/ 507600 h 506520"/>
            </a:gdLst>
            <a:ahLst/>
            <a:rect l="textAreaLeft" t="textAreaTop" r="textAreaRight" b="textAreaBottom"/>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522" name="PlaceHolder 1"/>
          <p:cNvSpPr>
            <a:spLocks noGrp="1"/>
          </p:cNvSpPr>
          <p:nvPr>
            <p:ph type="ftr" idx="46"/>
          </p:nvPr>
        </p:nvSpPr>
        <p:spPr>
          <a:xfrm>
            <a:off x="2589120" y="6135840"/>
            <a:ext cx="7619400" cy="36432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tr-TR" sz="1400" strike="noStrike" u="none">
                <a:solidFill>
                  <a:srgbClr val="000000"/>
                </a:solidFill>
                <a:uFillTx/>
                <a:latin typeface="Times New Roman"/>
              </a:defRPr>
            </a:lvl1pPr>
          </a:lstStyle>
          <a:p>
            <a:pPr indent="0" algn="ctr">
              <a:lnSpc>
                <a:spcPct val="100000"/>
              </a:lnSpc>
              <a:buNone/>
              <a:tabLst>
                <a:tab algn="l" pos="0"/>
              </a:tabLst>
            </a:pPr>
            <a:r>
              <a:rPr b="0" lang="tr-TR" sz="1400" strike="noStrike" u="none">
                <a:solidFill>
                  <a:srgbClr val="000000"/>
                </a:solidFill>
                <a:uFillTx/>
                <a:latin typeface="Times New Roman"/>
              </a:rPr>
              <a:t> </a:t>
            </a:r>
            <a:endParaRPr b="0" lang="tr-TR" sz="1400" strike="noStrike" u="none">
              <a:solidFill>
                <a:srgbClr val="000000"/>
              </a:solidFill>
              <a:uFillTx/>
              <a:latin typeface="Times New Roman"/>
            </a:endParaRPr>
          </a:p>
        </p:txBody>
      </p:sp>
      <p:sp>
        <p:nvSpPr>
          <p:cNvPr id="523" name="PlaceHolder 2"/>
          <p:cNvSpPr>
            <a:spLocks noGrp="1"/>
          </p:cNvSpPr>
          <p:nvPr>
            <p:ph type="sldNum" idx="47"/>
          </p:nvPr>
        </p:nvSpPr>
        <p:spPr>
          <a:xfrm>
            <a:off x="531720" y="787680"/>
            <a:ext cx="779040" cy="364320"/>
          </a:xfrm>
          <a:prstGeom prst="rect">
            <a:avLst/>
          </a:prstGeom>
          <a:noFill/>
          <a:ln w="0">
            <a:noFill/>
          </a:ln>
        </p:spPr>
        <p:txBody>
          <a:bodyPr lIns="91440" rIns="91440" tIns="45720" bIns="45720" anchor="ctr">
            <a:noAutofit/>
          </a:bodyPr>
          <a:lstStyle>
            <a:lvl1pPr indent="0" algn="r" defTabSz="457200">
              <a:lnSpc>
                <a:spcPct val="100000"/>
              </a:lnSpc>
              <a:buNone/>
              <a:tabLst>
                <a:tab algn="l" pos="0"/>
              </a:tabLst>
              <a:defRPr b="0" lang="tr-TR" sz="2000" strike="noStrike" u="none">
                <a:solidFill>
                  <a:srgbClr val="feffff"/>
                </a:solidFill>
                <a:uFillTx/>
                <a:latin typeface="Century Gothic"/>
              </a:defRPr>
            </a:lvl1pPr>
          </a:lstStyle>
          <a:p>
            <a:pPr indent="0" algn="r" defTabSz="457200">
              <a:lnSpc>
                <a:spcPct val="100000"/>
              </a:lnSpc>
              <a:buNone/>
              <a:tabLst>
                <a:tab algn="l" pos="0"/>
              </a:tabLst>
            </a:pPr>
            <a:fld id="{7229394C-3392-4C9F-B864-AC8E45FBD60C}" type="slidenum">
              <a:rPr b="0" lang="tr-TR" sz="2000" strike="noStrike" u="none">
                <a:solidFill>
                  <a:srgbClr val="feffff"/>
                </a:solidFill>
                <a:uFillTx/>
                <a:latin typeface="Century Gothic"/>
              </a:rPr>
              <a:t>1</a:t>
            </a:fld>
            <a:endParaRPr b="0" lang="tr-TR" sz="2000" strike="noStrike" u="none">
              <a:solidFill>
                <a:srgbClr val="000000"/>
              </a:solidFill>
              <a:uFillTx/>
              <a:latin typeface="Times New Roman"/>
            </a:endParaRPr>
          </a:p>
        </p:txBody>
      </p:sp>
      <p:sp>
        <p:nvSpPr>
          <p:cNvPr id="524" name="PlaceHolder 3"/>
          <p:cNvSpPr>
            <a:spLocks noGrp="1"/>
          </p:cNvSpPr>
          <p:nvPr>
            <p:ph type="dt" idx="48"/>
          </p:nvPr>
        </p:nvSpPr>
        <p:spPr>
          <a:xfrm>
            <a:off x="10361520" y="6130440"/>
            <a:ext cx="1145520" cy="369720"/>
          </a:xfrm>
          <a:prstGeom prst="rect">
            <a:avLst/>
          </a:prstGeom>
          <a:noFill/>
          <a:ln w="0">
            <a:noFill/>
          </a:ln>
        </p:spPr>
        <p:txBody>
          <a:bodyPr lIns="91440" rIns="91440" tIns="45720" bIns="45720" anchor="ctr">
            <a:noAutofit/>
          </a:bodyPr>
          <a:lstStyle>
            <a:lvl1pPr indent="0">
              <a:buNone/>
              <a:defRPr b="0" lang="tr-TR" sz="1400" strike="noStrike" u="none">
                <a:solidFill>
                  <a:srgbClr val="000000"/>
                </a:solidFill>
                <a:uFillTx/>
                <a:latin typeface="Times New Roman"/>
              </a:defRPr>
            </a:lvl1pPr>
          </a:lstStyle>
          <a:p>
            <a:pPr indent="0">
              <a:buNone/>
            </a:pPr>
            <a:r>
              <a:rPr b="0" lang="tr-TR" sz="1400" strike="noStrike" u="none">
                <a:solidFill>
                  <a:srgbClr val="000000"/>
                </a:solidFill>
                <a:uFillTx/>
                <a:latin typeface="Times New Roman"/>
              </a:rPr>
              <a:t> </a:t>
            </a:r>
            <a:endParaRPr b="0" lang="tr-TR" sz="14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686" r:id="rId2"/>
  </p:sldLayoutIdLst>
</p:sldMaster>
</file>

<file path=ppt/slideMasters/slideMaster1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ffffff"/>
            </a:gs>
            <a:gs pos="100000">
              <a:srgbClr val="dfe7c4"/>
            </a:gs>
          </a:gsLst>
          <a:path path="circle">
            <a:fillToRect l="25000" t="25000" r="75000" b="75000"/>
          </a:path>
        </a:gradFill>
      </p:bgPr>
    </p:bg>
    <p:spTree>
      <p:nvGrpSpPr>
        <p:cNvPr id="1" name=""/>
        <p:cNvGrpSpPr/>
        <p:nvPr/>
      </p:nvGrpSpPr>
      <p:grpSpPr>
        <a:xfrm>
          <a:off x="0" y="0"/>
          <a:ext cx="0" cy="0"/>
          <a:chOff x="0" y="0"/>
          <a:chExt cx="0" cy="0"/>
        </a:xfrm>
      </p:grpSpPr>
      <p:grpSp>
        <p:nvGrpSpPr>
          <p:cNvPr id="525" name="Group 22"/>
          <p:cNvGrpSpPr/>
          <p:nvPr/>
        </p:nvGrpSpPr>
        <p:grpSpPr>
          <a:xfrm>
            <a:off x="0" y="228600"/>
            <a:ext cx="2850840" cy="6638040"/>
            <a:chOff x="0" y="228600"/>
            <a:chExt cx="2850840" cy="6638040"/>
          </a:xfrm>
        </p:grpSpPr>
        <p:sp>
          <p:nvSpPr>
            <p:cNvPr id="526" name="Freeform 11"/>
            <p:cNvSpPr/>
            <p:nvPr/>
          </p:nvSpPr>
          <p:spPr>
            <a:xfrm>
              <a:off x="0" y="2575080"/>
              <a:ext cx="100080" cy="625320"/>
            </a:xfrm>
            <a:custGeom>
              <a:avLst/>
              <a:gdLst>
                <a:gd name="textAreaLeft" fmla="*/ 0 w 100080"/>
                <a:gd name="textAreaRight" fmla="*/ 100800 w 100080"/>
                <a:gd name="textAreaTop" fmla="*/ 0 h 625320"/>
                <a:gd name="textAreaBottom" fmla="*/ 626040 h 625320"/>
              </a:gdLst>
              <a:ahLst/>
              <a:rect l="textAreaLeft" t="textAreaTop" r="textAreaRight" b="textAreaBottom"/>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527" name="Freeform 12"/>
            <p:cNvSpPr/>
            <p:nvPr/>
          </p:nvSpPr>
          <p:spPr>
            <a:xfrm>
              <a:off x="128520" y="3156480"/>
              <a:ext cx="645840" cy="2321640"/>
            </a:xfrm>
            <a:custGeom>
              <a:avLst/>
              <a:gdLst>
                <a:gd name="textAreaLeft" fmla="*/ 0 w 645840"/>
                <a:gd name="textAreaRight" fmla="*/ 646560 w 645840"/>
                <a:gd name="textAreaTop" fmla="*/ 0 h 2321640"/>
                <a:gd name="textAreaBottom" fmla="*/ 2322360 h 2321640"/>
              </a:gdLst>
              <a:ahLst/>
              <a:rect l="textAreaLeft" t="textAreaTop" r="textAreaRight" b="textAreaBottom"/>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528" name="Freeform 13"/>
            <p:cNvSpPr/>
            <p:nvPr/>
          </p:nvSpPr>
          <p:spPr>
            <a:xfrm>
              <a:off x="807120" y="5447160"/>
              <a:ext cx="608760" cy="1419480"/>
            </a:xfrm>
            <a:custGeom>
              <a:avLst/>
              <a:gdLst>
                <a:gd name="textAreaLeft" fmla="*/ 0 w 608760"/>
                <a:gd name="textAreaRight" fmla="*/ 609480 w 608760"/>
                <a:gd name="textAreaTop" fmla="*/ 0 h 1419480"/>
                <a:gd name="textAreaBottom" fmla="*/ 1420200 h 1419480"/>
              </a:gdLst>
              <a:ahLst/>
              <a:rect l="textAreaLeft" t="textAreaTop" r="textAreaRight" b="textAreaBottom"/>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529" name="Freeform 14"/>
            <p:cNvSpPr/>
            <p:nvPr/>
          </p:nvSpPr>
          <p:spPr>
            <a:xfrm>
              <a:off x="959760" y="6503760"/>
              <a:ext cx="170640" cy="362880"/>
            </a:xfrm>
            <a:custGeom>
              <a:avLst/>
              <a:gdLst>
                <a:gd name="textAreaLeft" fmla="*/ 0 w 170640"/>
                <a:gd name="textAreaRight" fmla="*/ 171360 w 170640"/>
                <a:gd name="textAreaTop" fmla="*/ 0 h 362880"/>
                <a:gd name="textAreaBottom" fmla="*/ 363600 h 362880"/>
              </a:gdLst>
              <a:ahLst/>
              <a:rect l="textAreaLeft" t="textAreaTop" r="textAreaRight" b="textAreaBottom"/>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530" name="Freeform 15"/>
            <p:cNvSpPr/>
            <p:nvPr/>
          </p:nvSpPr>
          <p:spPr>
            <a:xfrm>
              <a:off x="100800" y="3201120"/>
              <a:ext cx="821160" cy="3327840"/>
            </a:xfrm>
            <a:custGeom>
              <a:avLst/>
              <a:gdLst>
                <a:gd name="textAreaLeft" fmla="*/ 0 w 821160"/>
                <a:gd name="textAreaRight" fmla="*/ 821880 w 821160"/>
                <a:gd name="textAreaTop" fmla="*/ 0 h 3327840"/>
                <a:gd name="textAreaBottom" fmla="*/ 3328560 h 3327840"/>
              </a:gdLst>
              <a:ahLst/>
              <a:rect l="textAreaLeft" t="textAreaTop" r="textAreaRight" b="textAreaBottom"/>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531" name="Freeform 16"/>
            <p:cNvSpPr/>
            <p:nvPr/>
          </p:nvSpPr>
          <p:spPr>
            <a:xfrm>
              <a:off x="22320" y="228600"/>
              <a:ext cx="105480" cy="2927160"/>
            </a:xfrm>
            <a:custGeom>
              <a:avLst/>
              <a:gdLst>
                <a:gd name="textAreaLeft" fmla="*/ 0 w 105480"/>
                <a:gd name="textAreaRight" fmla="*/ 106200 w 105480"/>
                <a:gd name="textAreaTop" fmla="*/ 0 h 2927160"/>
                <a:gd name="textAreaBottom" fmla="*/ 2927880 h 2927160"/>
              </a:gdLst>
              <a:ahLst/>
              <a:rect l="textAreaLeft" t="textAreaTop" r="textAreaRight" b="textAreaBottom"/>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532" name="Freeform 17"/>
            <p:cNvSpPr/>
            <p:nvPr/>
          </p:nvSpPr>
          <p:spPr>
            <a:xfrm>
              <a:off x="78120" y="2944080"/>
              <a:ext cx="77400" cy="493200"/>
            </a:xfrm>
            <a:custGeom>
              <a:avLst/>
              <a:gdLst>
                <a:gd name="textAreaLeft" fmla="*/ 0 w 77400"/>
                <a:gd name="textAreaRight" fmla="*/ 78120 w 77400"/>
                <a:gd name="textAreaTop" fmla="*/ 0 h 493200"/>
                <a:gd name="textAreaBottom" fmla="*/ 493920 h 493200"/>
              </a:gdLst>
              <a:ahLst/>
              <a:rect l="textAreaLeft" t="textAreaTop" r="textAreaRight" b="textAreaBottom"/>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533" name="Freeform 18"/>
            <p:cNvSpPr/>
            <p:nvPr/>
          </p:nvSpPr>
          <p:spPr>
            <a:xfrm>
              <a:off x="769680" y="5478840"/>
              <a:ext cx="189360" cy="1024200"/>
            </a:xfrm>
            <a:custGeom>
              <a:avLst/>
              <a:gdLst>
                <a:gd name="textAreaLeft" fmla="*/ 0 w 189360"/>
                <a:gd name="textAreaRight" fmla="*/ 190080 w 189360"/>
                <a:gd name="textAreaTop" fmla="*/ 0 h 1024200"/>
                <a:gd name="textAreaBottom" fmla="*/ 1024920 h 1024200"/>
              </a:gdLst>
              <a:ahLst/>
              <a:rect l="textAreaLeft" t="textAreaTop" r="textAreaRight" b="textAreaBottom"/>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534" name="Freeform 19"/>
            <p:cNvSpPr/>
            <p:nvPr/>
          </p:nvSpPr>
          <p:spPr>
            <a:xfrm>
              <a:off x="775440" y="1398960"/>
              <a:ext cx="2075400" cy="4047480"/>
            </a:xfrm>
            <a:custGeom>
              <a:avLst/>
              <a:gdLst>
                <a:gd name="textAreaLeft" fmla="*/ 0 w 2075400"/>
                <a:gd name="textAreaRight" fmla="*/ 2076120 w 2075400"/>
                <a:gd name="textAreaTop" fmla="*/ 0 h 4047480"/>
                <a:gd name="textAreaBottom" fmla="*/ 4048200 h 4047480"/>
              </a:gdLst>
              <a:ahLst/>
              <a:rect l="textAreaLeft" t="textAreaTop" r="textAreaRight" b="textAreaBottom"/>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535" name="Freeform 20"/>
            <p:cNvSpPr/>
            <p:nvPr/>
          </p:nvSpPr>
          <p:spPr>
            <a:xfrm>
              <a:off x="922680" y="6530040"/>
              <a:ext cx="161280" cy="336600"/>
            </a:xfrm>
            <a:custGeom>
              <a:avLst/>
              <a:gdLst>
                <a:gd name="textAreaLeft" fmla="*/ 0 w 161280"/>
                <a:gd name="textAreaRight" fmla="*/ 162000 w 161280"/>
                <a:gd name="textAreaTop" fmla="*/ 0 h 336600"/>
                <a:gd name="textAreaBottom" fmla="*/ 337320 h 336600"/>
              </a:gdLst>
              <a:ahLst/>
              <a:rect l="textAreaLeft" t="textAreaTop" r="textAreaRight" b="textAreaBottom"/>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536" name="Freeform 21"/>
            <p:cNvSpPr/>
            <p:nvPr/>
          </p:nvSpPr>
          <p:spPr>
            <a:xfrm>
              <a:off x="769680" y="5359320"/>
              <a:ext cx="36720" cy="221040"/>
            </a:xfrm>
            <a:custGeom>
              <a:avLst/>
              <a:gdLst>
                <a:gd name="textAreaLeft" fmla="*/ 0 w 36720"/>
                <a:gd name="textAreaRight" fmla="*/ 37440 w 36720"/>
                <a:gd name="textAreaTop" fmla="*/ 0 h 221040"/>
                <a:gd name="textAreaBottom" fmla="*/ 221760 h 221040"/>
              </a:gdLst>
              <a:ahLst/>
              <a:rect l="textAreaLeft" t="textAreaTop" r="textAreaRight" b="textAreaBottom"/>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537" name="Freeform 22"/>
            <p:cNvSpPr/>
            <p:nvPr/>
          </p:nvSpPr>
          <p:spPr>
            <a:xfrm>
              <a:off x="849960" y="6244560"/>
              <a:ext cx="237960" cy="621720"/>
            </a:xfrm>
            <a:custGeom>
              <a:avLst/>
              <a:gdLst>
                <a:gd name="textAreaLeft" fmla="*/ 0 w 237960"/>
                <a:gd name="textAreaRight" fmla="*/ 238680 w 237960"/>
                <a:gd name="textAreaTop" fmla="*/ 0 h 621720"/>
                <a:gd name="textAreaBottom" fmla="*/ 622440 h 621720"/>
              </a:gdLst>
              <a:ahLst/>
              <a:rect l="textAreaLeft" t="textAreaTop" r="textAreaRight" b="textAreaBottom"/>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grpSp>
      <p:grpSp>
        <p:nvGrpSpPr>
          <p:cNvPr id="538" name="Group 9"/>
          <p:cNvGrpSpPr/>
          <p:nvPr/>
        </p:nvGrpSpPr>
        <p:grpSpPr>
          <a:xfrm>
            <a:off x="27360" y="-720"/>
            <a:ext cx="2355840" cy="6853320"/>
            <a:chOff x="27360" y="-720"/>
            <a:chExt cx="2355840" cy="6853320"/>
          </a:xfrm>
        </p:grpSpPr>
        <p:sp>
          <p:nvSpPr>
            <p:cNvPr id="539" name="Freeform 27"/>
            <p:cNvSpPr/>
            <p:nvPr/>
          </p:nvSpPr>
          <p:spPr>
            <a:xfrm>
              <a:off x="27360" y="-720"/>
              <a:ext cx="493560" cy="4400280"/>
            </a:xfrm>
            <a:custGeom>
              <a:avLst/>
              <a:gdLst>
                <a:gd name="textAreaLeft" fmla="*/ 0 w 493560"/>
                <a:gd name="textAreaRight" fmla="*/ 494280 w 493560"/>
                <a:gd name="textAreaTop" fmla="*/ 0 h 4400280"/>
                <a:gd name="textAreaBottom" fmla="*/ 4401000 h 4400280"/>
              </a:gdLst>
              <a:ahLst/>
              <a:rect l="textAreaLeft" t="textAreaTop" r="textAreaRight" b="textAreaBottom"/>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540" name="Freeform 28"/>
            <p:cNvSpPr/>
            <p:nvPr/>
          </p:nvSpPr>
          <p:spPr>
            <a:xfrm>
              <a:off x="550440" y="4316400"/>
              <a:ext cx="422640" cy="1580040"/>
            </a:xfrm>
            <a:custGeom>
              <a:avLst/>
              <a:gdLst>
                <a:gd name="textAreaLeft" fmla="*/ 0 w 422640"/>
                <a:gd name="textAreaRight" fmla="*/ 423360 w 422640"/>
                <a:gd name="textAreaTop" fmla="*/ 0 h 1580040"/>
                <a:gd name="textAreaBottom" fmla="*/ 1580760 h 1580040"/>
              </a:gdLst>
              <a:ahLst/>
              <a:rect l="textAreaLeft" t="textAreaTop" r="textAreaRight" b="textAreaBottom"/>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541" name="Freeform 29"/>
            <p:cNvSpPr/>
            <p:nvPr/>
          </p:nvSpPr>
          <p:spPr>
            <a:xfrm>
              <a:off x="1006200" y="5862600"/>
              <a:ext cx="430200" cy="990000"/>
            </a:xfrm>
            <a:custGeom>
              <a:avLst/>
              <a:gdLst>
                <a:gd name="textAreaLeft" fmla="*/ 0 w 430200"/>
                <a:gd name="textAreaRight" fmla="*/ 430920 w 430200"/>
                <a:gd name="textAreaTop" fmla="*/ 0 h 990000"/>
                <a:gd name="textAreaBottom" fmla="*/ 990720 h 990000"/>
              </a:gdLst>
              <a:ahLst/>
              <a:rect l="textAreaLeft" t="textAreaTop" r="textAreaRight" b="textAreaBottom"/>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542" name="Freeform 30"/>
            <p:cNvSpPr/>
            <p:nvPr/>
          </p:nvSpPr>
          <p:spPr>
            <a:xfrm>
              <a:off x="521640" y="4364280"/>
              <a:ext cx="551160" cy="2235240"/>
            </a:xfrm>
            <a:custGeom>
              <a:avLst/>
              <a:gdLst>
                <a:gd name="textAreaLeft" fmla="*/ 0 w 551160"/>
                <a:gd name="textAreaRight" fmla="*/ 551880 w 551160"/>
                <a:gd name="textAreaTop" fmla="*/ 0 h 2235240"/>
                <a:gd name="textAreaBottom" fmla="*/ 2235960 h 2235240"/>
              </a:gdLst>
              <a:ahLst/>
              <a:rect l="textAreaLeft" t="textAreaTop" r="textAreaRight" b="textAreaBottom"/>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543" name="Freeform 31"/>
            <p:cNvSpPr/>
            <p:nvPr/>
          </p:nvSpPr>
          <p:spPr>
            <a:xfrm>
              <a:off x="468000" y="1289160"/>
              <a:ext cx="173520" cy="3026520"/>
            </a:xfrm>
            <a:custGeom>
              <a:avLst/>
              <a:gdLst>
                <a:gd name="textAreaLeft" fmla="*/ 0 w 173520"/>
                <a:gd name="textAreaRight" fmla="*/ 174240 w 173520"/>
                <a:gd name="textAreaTop" fmla="*/ 0 h 3026520"/>
                <a:gd name="textAreaBottom" fmla="*/ 3027240 h 3026520"/>
              </a:gdLst>
              <a:ahLst/>
              <a:rect l="textAreaLeft" t="textAreaTop" r="textAreaRight" b="textAreaBottom"/>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544" name="Freeform 32"/>
            <p:cNvSpPr/>
            <p:nvPr/>
          </p:nvSpPr>
          <p:spPr>
            <a:xfrm>
              <a:off x="1111680" y="6571440"/>
              <a:ext cx="133560" cy="280800"/>
            </a:xfrm>
            <a:custGeom>
              <a:avLst/>
              <a:gdLst>
                <a:gd name="textAreaLeft" fmla="*/ 0 w 133560"/>
                <a:gd name="textAreaRight" fmla="*/ 134280 w 133560"/>
                <a:gd name="textAreaTop" fmla="*/ 0 h 280800"/>
                <a:gd name="textAreaBottom" fmla="*/ 281520 h 280800"/>
              </a:gdLst>
              <a:ahLst/>
              <a:rect l="textAreaLeft" t="textAreaTop" r="textAreaRight" b="textAreaBottom"/>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545" name="Freeform 33"/>
            <p:cNvSpPr/>
            <p:nvPr/>
          </p:nvSpPr>
          <p:spPr>
            <a:xfrm>
              <a:off x="502560" y="4107600"/>
              <a:ext cx="81720" cy="510840"/>
            </a:xfrm>
            <a:custGeom>
              <a:avLst/>
              <a:gdLst>
                <a:gd name="textAreaLeft" fmla="*/ 0 w 81720"/>
                <a:gd name="textAreaRight" fmla="*/ 82440 w 81720"/>
                <a:gd name="textAreaTop" fmla="*/ 0 h 510840"/>
                <a:gd name="textAreaBottom" fmla="*/ 511560 h 510840"/>
              </a:gdLst>
              <a:ahLst/>
              <a:rect l="textAreaLeft" t="textAreaTop" r="textAreaRight" b="textAreaBottom"/>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546" name="Freeform 34"/>
            <p:cNvSpPr/>
            <p:nvPr/>
          </p:nvSpPr>
          <p:spPr>
            <a:xfrm>
              <a:off x="973800" y="3145680"/>
              <a:ext cx="1409400" cy="2716200"/>
            </a:xfrm>
            <a:custGeom>
              <a:avLst/>
              <a:gdLst>
                <a:gd name="textAreaLeft" fmla="*/ 0 w 1409400"/>
                <a:gd name="textAreaRight" fmla="*/ 1410120 w 1409400"/>
                <a:gd name="textAreaTop" fmla="*/ 0 h 2716200"/>
                <a:gd name="textAreaBottom" fmla="*/ 2716920 h 2716200"/>
              </a:gdLst>
              <a:ahLst/>
              <a:rect l="textAreaLeft" t="textAreaTop" r="textAreaRight" b="textAreaBottom"/>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547" name="Freeform 35"/>
            <p:cNvSpPr/>
            <p:nvPr/>
          </p:nvSpPr>
          <p:spPr>
            <a:xfrm>
              <a:off x="1073520" y="6600240"/>
              <a:ext cx="119880" cy="252360"/>
            </a:xfrm>
            <a:custGeom>
              <a:avLst/>
              <a:gdLst>
                <a:gd name="textAreaLeft" fmla="*/ 0 w 119880"/>
                <a:gd name="textAreaRight" fmla="*/ 120600 w 119880"/>
                <a:gd name="textAreaTop" fmla="*/ 0 h 252360"/>
                <a:gd name="textAreaBottom" fmla="*/ 253080 h 252360"/>
              </a:gdLst>
              <a:ahLst/>
              <a:rect l="textAreaLeft" t="textAreaTop" r="textAreaRight" b="textAreaBottom"/>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548" name="Freeform 36"/>
            <p:cNvSpPr/>
            <p:nvPr/>
          </p:nvSpPr>
          <p:spPr>
            <a:xfrm>
              <a:off x="973800" y="5897160"/>
              <a:ext cx="137160" cy="673560"/>
            </a:xfrm>
            <a:custGeom>
              <a:avLst/>
              <a:gdLst>
                <a:gd name="textAreaLeft" fmla="*/ 0 w 137160"/>
                <a:gd name="textAreaRight" fmla="*/ 137880 w 137160"/>
                <a:gd name="textAreaTop" fmla="*/ 0 h 673560"/>
                <a:gd name="textAreaBottom" fmla="*/ 674280 h 673560"/>
              </a:gdLst>
              <a:ahLst/>
              <a:rect l="textAreaLeft" t="textAreaTop" r="textAreaRight" b="textAreaBottom"/>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549" name="Freeform 37"/>
            <p:cNvSpPr/>
            <p:nvPr/>
          </p:nvSpPr>
          <p:spPr>
            <a:xfrm>
              <a:off x="973800" y="5772600"/>
              <a:ext cx="37440" cy="227160"/>
            </a:xfrm>
            <a:custGeom>
              <a:avLst/>
              <a:gdLst>
                <a:gd name="textAreaLeft" fmla="*/ 0 w 37440"/>
                <a:gd name="textAreaRight" fmla="*/ 38160 w 37440"/>
                <a:gd name="textAreaTop" fmla="*/ 0 h 227160"/>
                <a:gd name="textAreaBottom" fmla="*/ 227880 h 227160"/>
              </a:gdLst>
              <a:ahLst/>
              <a:rect l="textAreaLeft" t="textAreaTop" r="textAreaRight" b="textAreaBottom"/>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550" name="Freeform 38"/>
            <p:cNvSpPr/>
            <p:nvPr/>
          </p:nvSpPr>
          <p:spPr>
            <a:xfrm>
              <a:off x="1006200" y="6322680"/>
              <a:ext cx="209880" cy="529920"/>
            </a:xfrm>
            <a:custGeom>
              <a:avLst/>
              <a:gdLst>
                <a:gd name="textAreaLeft" fmla="*/ 0 w 209880"/>
                <a:gd name="textAreaRight" fmla="*/ 210600 w 209880"/>
                <a:gd name="textAreaTop" fmla="*/ 0 h 529920"/>
                <a:gd name="textAreaBottom" fmla="*/ 530640 h 529920"/>
              </a:gdLst>
              <a:ahLst/>
              <a:rect l="textAreaLeft" t="textAreaTop" r="textAreaRight" b="textAreaBottom"/>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grpSp>
      <p:sp>
        <p:nvSpPr>
          <p:cNvPr id="551" name="Rectangle 6"/>
          <p:cNvSpPr/>
          <p:nvPr/>
        </p:nvSpPr>
        <p:spPr>
          <a:xfrm>
            <a:off x="0" y="0"/>
            <a:ext cx="182160" cy="6857280"/>
          </a:xfrm>
          <a:prstGeom prst="rect">
            <a:avLst/>
          </a:prstGeom>
          <a:solidFill>
            <a:schemeClr val="tx2"/>
          </a:solidFill>
          <a:ln>
            <a:noFill/>
          </a:ln>
          <a:effectLst>
            <a:outerShdw blurRad="38160" dir="5400000" dist="25560" rotWithShape="0">
              <a:srgbClr val="000000">
                <a:alpha val="25000"/>
              </a:srgbClr>
            </a:outerShdw>
          </a:effectLst>
        </p:spPr>
        <p:style>
          <a:lnRef idx="1">
            <a:schemeClr val="accent1"/>
          </a:lnRef>
          <a:fillRef idx="3">
            <a:schemeClr val="accent1"/>
          </a:fillRef>
          <a:effectRef idx="2">
            <a:schemeClr val="accent1"/>
          </a:effectRef>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552" name="Freeform 11"/>
          <p:cNvSpPr/>
          <p:nvPr/>
        </p:nvSpPr>
        <p:spPr>
          <a:xfrm flipV="1">
            <a:off x="-3600" y="712800"/>
            <a:ext cx="1587960" cy="506520"/>
          </a:xfrm>
          <a:custGeom>
            <a:avLst/>
            <a:gdLst>
              <a:gd name="textAreaLeft" fmla="*/ 0 w 1587960"/>
              <a:gd name="textAreaRight" fmla="*/ 1588680 w 1587960"/>
              <a:gd name="textAreaTop" fmla="*/ 360 h 506520"/>
              <a:gd name="textAreaBottom" fmla="*/ 507600 h 506520"/>
            </a:gdLst>
            <a:ahLst/>
            <a:rect l="textAreaLeft" t="textAreaTop" r="textAreaRight" b="textAreaBottom"/>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553" name="PlaceHolder 1"/>
          <p:cNvSpPr>
            <a:spLocks noGrp="1"/>
          </p:cNvSpPr>
          <p:nvPr>
            <p:ph type="title"/>
          </p:nvPr>
        </p:nvSpPr>
        <p:spPr>
          <a:xfrm>
            <a:off x="2593080" y="624240"/>
            <a:ext cx="8911080" cy="1280160"/>
          </a:xfrm>
          <a:prstGeom prst="rect">
            <a:avLst/>
          </a:prstGeom>
          <a:noFill/>
          <a:ln w="0">
            <a:noFill/>
          </a:ln>
        </p:spPr>
        <p:txBody>
          <a:bodyPr lIns="0" rIns="0" tIns="0" bIns="0" anchor="ctr">
            <a:noAutofit/>
          </a:bodyPr>
          <a:p>
            <a:pPr indent="0">
              <a:buNone/>
            </a:pPr>
            <a:r>
              <a:rPr b="0" lang="tr-TR" sz="1800" strike="noStrike" u="none">
                <a:solidFill>
                  <a:srgbClr val="000000"/>
                </a:solidFill>
                <a:uFillTx/>
                <a:latin typeface="Arial"/>
              </a:rPr>
              <a:t>Ana başlık metnini düzenlemek için tıklayın</a:t>
            </a:r>
            <a:endParaRPr b="0" lang="tr-TR" sz="1800" strike="noStrike" u="none">
              <a:solidFill>
                <a:srgbClr val="000000"/>
              </a:solidFill>
              <a:uFillTx/>
              <a:latin typeface="Arial"/>
            </a:endParaRPr>
          </a:p>
        </p:txBody>
      </p:sp>
      <p:sp>
        <p:nvSpPr>
          <p:cNvPr id="554" name="PlaceHolder 2"/>
          <p:cNvSpPr>
            <a:spLocks noGrp="1"/>
          </p:cNvSpPr>
          <p:nvPr>
            <p:ph type="ftr" idx="49"/>
          </p:nvPr>
        </p:nvSpPr>
        <p:spPr>
          <a:xfrm>
            <a:off x="2589120" y="6135840"/>
            <a:ext cx="7619400" cy="36432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tr-TR" sz="1400" strike="noStrike" u="none">
                <a:solidFill>
                  <a:srgbClr val="000000"/>
                </a:solidFill>
                <a:uFillTx/>
                <a:latin typeface="Times New Roman"/>
              </a:defRPr>
            </a:lvl1pPr>
          </a:lstStyle>
          <a:p>
            <a:pPr indent="0" algn="ctr">
              <a:lnSpc>
                <a:spcPct val="100000"/>
              </a:lnSpc>
              <a:buNone/>
              <a:tabLst>
                <a:tab algn="l" pos="0"/>
              </a:tabLst>
            </a:pPr>
            <a:r>
              <a:rPr b="0" lang="tr-TR" sz="1400" strike="noStrike" u="none">
                <a:solidFill>
                  <a:srgbClr val="000000"/>
                </a:solidFill>
                <a:uFillTx/>
                <a:latin typeface="Times New Roman"/>
              </a:rPr>
              <a:t> </a:t>
            </a:r>
            <a:endParaRPr b="0" lang="tr-TR" sz="1400" strike="noStrike" u="none">
              <a:solidFill>
                <a:srgbClr val="000000"/>
              </a:solidFill>
              <a:uFillTx/>
              <a:latin typeface="Times New Roman"/>
            </a:endParaRPr>
          </a:p>
        </p:txBody>
      </p:sp>
      <p:sp>
        <p:nvSpPr>
          <p:cNvPr id="555" name="PlaceHolder 3"/>
          <p:cNvSpPr>
            <a:spLocks noGrp="1"/>
          </p:cNvSpPr>
          <p:nvPr>
            <p:ph type="sldNum" idx="50"/>
          </p:nvPr>
        </p:nvSpPr>
        <p:spPr>
          <a:xfrm>
            <a:off x="531720" y="787680"/>
            <a:ext cx="779040" cy="364320"/>
          </a:xfrm>
          <a:prstGeom prst="rect">
            <a:avLst/>
          </a:prstGeom>
          <a:noFill/>
          <a:ln w="0">
            <a:noFill/>
          </a:ln>
        </p:spPr>
        <p:txBody>
          <a:bodyPr lIns="91440" rIns="91440" tIns="45720" bIns="45720" anchor="ctr">
            <a:noAutofit/>
          </a:bodyPr>
          <a:lstStyle>
            <a:lvl1pPr indent="0" algn="r" defTabSz="457200">
              <a:lnSpc>
                <a:spcPct val="100000"/>
              </a:lnSpc>
              <a:buNone/>
              <a:tabLst>
                <a:tab algn="l" pos="0"/>
              </a:tabLst>
              <a:defRPr b="0" lang="tr-TR" sz="2000" strike="noStrike" u="none">
                <a:solidFill>
                  <a:srgbClr val="feffff"/>
                </a:solidFill>
                <a:uFillTx/>
                <a:latin typeface="Century Gothic"/>
              </a:defRPr>
            </a:lvl1pPr>
          </a:lstStyle>
          <a:p>
            <a:pPr indent="0" algn="r" defTabSz="457200">
              <a:lnSpc>
                <a:spcPct val="100000"/>
              </a:lnSpc>
              <a:buNone/>
              <a:tabLst>
                <a:tab algn="l" pos="0"/>
              </a:tabLst>
            </a:pPr>
            <a:fld id="{B1E7C1B3-9630-41E2-839B-CA113EEAF4F2}" type="slidenum">
              <a:rPr b="0" lang="tr-TR" sz="2000" strike="noStrike" u="none">
                <a:solidFill>
                  <a:srgbClr val="feffff"/>
                </a:solidFill>
                <a:uFillTx/>
                <a:latin typeface="Century Gothic"/>
              </a:rPr>
              <a:t>1</a:t>
            </a:fld>
            <a:endParaRPr b="0" lang="tr-TR" sz="2000" strike="noStrike" u="none">
              <a:solidFill>
                <a:srgbClr val="000000"/>
              </a:solidFill>
              <a:uFillTx/>
              <a:latin typeface="Times New Roman"/>
            </a:endParaRPr>
          </a:p>
        </p:txBody>
      </p:sp>
      <p:sp>
        <p:nvSpPr>
          <p:cNvPr id="556" name="PlaceHolder 4"/>
          <p:cNvSpPr>
            <a:spLocks noGrp="1"/>
          </p:cNvSpPr>
          <p:nvPr>
            <p:ph type="dt" idx="51"/>
          </p:nvPr>
        </p:nvSpPr>
        <p:spPr>
          <a:xfrm>
            <a:off x="10361520" y="6130440"/>
            <a:ext cx="1145520" cy="369720"/>
          </a:xfrm>
          <a:prstGeom prst="rect">
            <a:avLst/>
          </a:prstGeom>
          <a:noFill/>
          <a:ln w="0">
            <a:noFill/>
          </a:ln>
        </p:spPr>
        <p:txBody>
          <a:bodyPr lIns="91440" rIns="91440" tIns="45720" bIns="45720" anchor="ctr">
            <a:noAutofit/>
          </a:bodyPr>
          <a:lstStyle>
            <a:lvl1pPr indent="0">
              <a:buNone/>
              <a:defRPr b="0" lang="tr-TR" sz="1400" strike="noStrike" u="none">
                <a:solidFill>
                  <a:srgbClr val="000000"/>
                </a:solidFill>
                <a:uFillTx/>
                <a:latin typeface="Times New Roman"/>
              </a:defRPr>
            </a:lvl1pPr>
          </a:lstStyle>
          <a:p>
            <a:pPr indent="0">
              <a:buNone/>
            </a:pPr>
            <a:r>
              <a:rPr b="0" lang="tr-TR" sz="1400" strike="noStrike" u="none">
                <a:solidFill>
                  <a:srgbClr val="000000"/>
                </a:solidFill>
                <a:uFillTx/>
                <a:latin typeface="Times New Roman"/>
              </a:rPr>
              <a:t> </a:t>
            </a:r>
            <a:endParaRPr b="0" lang="tr-TR" sz="14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688" r:id="rId2"/>
  </p:sldLayoutIdLst>
</p:sldMaster>
</file>

<file path=ppt/slideMasters/slideMaster1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ffffff"/>
            </a:gs>
            <a:gs pos="100000">
              <a:srgbClr val="dfe7c4"/>
            </a:gs>
          </a:gsLst>
          <a:path path="circle">
            <a:fillToRect l="25000" t="25000" r="75000" b="75000"/>
          </a:path>
        </a:gradFill>
      </p:bgPr>
    </p:bg>
    <p:spTree>
      <p:nvGrpSpPr>
        <p:cNvPr id="1" name=""/>
        <p:cNvGrpSpPr/>
        <p:nvPr/>
      </p:nvGrpSpPr>
      <p:grpSpPr>
        <a:xfrm>
          <a:off x="0" y="0"/>
          <a:ext cx="0" cy="0"/>
          <a:chOff x="0" y="0"/>
          <a:chExt cx="0" cy="0"/>
        </a:xfrm>
      </p:grpSpPr>
      <p:grpSp>
        <p:nvGrpSpPr>
          <p:cNvPr id="558" name="Group 22"/>
          <p:cNvGrpSpPr/>
          <p:nvPr/>
        </p:nvGrpSpPr>
        <p:grpSpPr>
          <a:xfrm>
            <a:off x="0" y="228600"/>
            <a:ext cx="2850840" cy="6638040"/>
            <a:chOff x="0" y="228600"/>
            <a:chExt cx="2850840" cy="6638040"/>
          </a:xfrm>
        </p:grpSpPr>
        <p:sp>
          <p:nvSpPr>
            <p:cNvPr id="559" name="Freeform 11"/>
            <p:cNvSpPr/>
            <p:nvPr/>
          </p:nvSpPr>
          <p:spPr>
            <a:xfrm>
              <a:off x="0" y="2575080"/>
              <a:ext cx="100080" cy="625320"/>
            </a:xfrm>
            <a:custGeom>
              <a:avLst/>
              <a:gdLst>
                <a:gd name="textAreaLeft" fmla="*/ 0 w 100080"/>
                <a:gd name="textAreaRight" fmla="*/ 100800 w 100080"/>
                <a:gd name="textAreaTop" fmla="*/ 0 h 625320"/>
                <a:gd name="textAreaBottom" fmla="*/ 626040 h 625320"/>
              </a:gdLst>
              <a:ahLst/>
              <a:rect l="textAreaLeft" t="textAreaTop" r="textAreaRight" b="textAreaBottom"/>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560" name="Freeform 12"/>
            <p:cNvSpPr/>
            <p:nvPr/>
          </p:nvSpPr>
          <p:spPr>
            <a:xfrm>
              <a:off x="128520" y="3156480"/>
              <a:ext cx="645840" cy="2321640"/>
            </a:xfrm>
            <a:custGeom>
              <a:avLst/>
              <a:gdLst>
                <a:gd name="textAreaLeft" fmla="*/ 0 w 645840"/>
                <a:gd name="textAreaRight" fmla="*/ 646560 w 645840"/>
                <a:gd name="textAreaTop" fmla="*/ 0 h 2321640"/>
                <a:gd name="textAreaBottom" fmla="*/ 2322360 h 2321640"/>
              </a:gdLst>
              <a:ahLst/>
              <a:rect l="textAreaLeft" t="textAreaTop" r="textAreaRight" b="textAreaBottom"/>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561" name="Freeform 13"/>
            <p:cNvSpPr/>
            <p:nvPr/>
          </p:nvSpPr>
          <p:spPr>
            <a:xfrm>
              <a:off x="807120" y="5447160"/>
              <a:ext cx="608760" cy="1419480"/>
            </a:xfrm>
            <a:custGeom>
              <a:avLst/>
              <a:gdLst>
                <a:gd name="textAreaLeft" fmla="*/ 0 w 608760"/>
                <a:gd name="textAreaRight" fmla="*/ 609480 w 608760"/>
                <a:gd name="textAreaTop" fmla="*/ 0 h 1419480"/>
                <a:gd name="textAreaBottom" fmla="*/ 1420200 h 1419480"/>
              </a:gdLst>
              <a:ahLst/>
              <a:rect l="textAreaLeft" t="textAreaTop" r="textAreaRight" b="textAreaBottom"/>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562" name="Freeform 14"/>
            <p:cNvSpPr/>
            <p:nvPr/>
          </p:nvSpPr>
          <p:spPr>
            <a:xfrm>
              <a:off x="959760" y="6503760"/>
              <a:ext cx="170640" cy="362880"/>
            </a:xfrm>
            <a:custGeom>
              <a:avLst/>
              <a:gdLst>
                <a:gd name="textAreaLeft" fmla="*/ 0 w 170640"/>
                <a:gd name="textAreaRight" fmla="*/ 171360 w 170640"/>
                <a:gd name="textAreaTop" fmla="*/ 0 h 362880"/>
                <a:gd name="textAreaBottom" fmla="*/ 363600 h 362880"/>
              </a:gdLst>
              <a:ahLst/>
              <a:rect l="textAreaLeft" t="textAreaTop" r="textAreaRight" b="textAreaBottom"/>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563" name="Freeform 15"/>
            <p:cNvSpPr/>
            <p:nvPr/>
          </p:nvSpPr>
          <p:spPr>
            <a:xfrm>
              <a:off x="100800" y="3201120"/>
              <a:ext cx="821160" cy="3327840"/>
            </a:xfrm>
            <a:custGeom>
              <a:avLst/>
              <a:gdLst>
                <a:gd name="textAreaLeft" fmla="*/ 0 w 821160"/>
                <a:gd name="textAreaRight" fmla="*/ 821880 w 821160"/>
                <a:gd name="textAreaTop" fmla="*/ 0 h 3327840"/>
                <a:gd name="textAreaBottom" fmla="*/ 3328560 h 3327840"/>
              </a:gdLst>
              <a:ahLst/>
              <a:rect l="textAreaLeft" t="textAreaTop" r="textAreaRight" b="textAreaBottom"/>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564" name="Freeform 16"/>
            <p:cNvSpPr/>
            <p:nvPr/>
          </p:nvSpPr>
          <p:spPr>
            <a:xfrm>
              <a:off x="22320" y="228600"/>
              <a:ext cx="105480" cy="2927160"/>
            </a:xfrm>
            <a:custGeom>
              <a:avLst/>
              <a:gdLst>
                <a:gd name="textAreaLeft" fmla="*/ 0 w 105480"/>
                <a:gd name="textAreaRight" fmla="*/ 106200 w 105480"/>
                <a:gd name="textAreaTop" fmla="*/ 0 h 2927160"/>
                <a:gd name="textAreaBottom" fmla="*/ 2927880 h 2927160"/>
              </a:gdLst>
              <a:ahLst/>
              <a:rect l="textAreaLeft" t="textAreaTop" r="textAreaRight" b="textAreaBottom"/>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565" name="Freeform 17"/>
            <p:cNvSpPr/>
            <p:nvPr/>
          </p:nvSpPr>
          <p:spPr>
            <a:xfrm>
              <a:off x="78120" y="2944080"/>
              <a:ext cx="77400" cy="493200"/>
            </a:xfrm>
            <a:custGeom>
              <a:avLst/>
              <a:gdLst>
                <a:gd name="textAreaLeft" fmla="*/ 0 w 77400"/>
                <a:gd name="textAreaRight" fmla="*/ 78120 w 77400"/>
                <a:gd name="textAreaTop" fmla="*/ 0 h 493200"/>
                <a:gd name="textAreaBottom" fmla="*/ 493920 h 493200"/>
              </a:gdLst>
              <a:ahLst/>
              <a:rect l="textAreaLeft" t="textAreaTop" r="textAreaRight" b="textAreaBottom"/>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566" name="Freeform 18"/>
            <p:cNvSpPr/>
            <p:nvPr/>
          </p:nvSpPr>
          <p:spPr>
            <a:xfrm>
              <a:off x="769680" y="5478840"/>
              <a:ext cx="189360" cy="1024200"/>
            </a:xfrm>
            <a:custGeom>
              <a:avLst/>
              <a:gdLst>
                <a:gd name="textAreaLeft" fmla="*/ 0 w 189360"/>
                <a:gd name="textAreaRight" fmla="*/ 190080 w 189360"/>
                <a:gd name="textAreaTop" fmla="*/ 0 h 1024200"/>
                <a:gd name="textAreaBottom" fmla="*/ 1024920 h 1024200"/>
              </a:gdLst>
              <a:ahLst/>
              <a:rect l="textAreaLeft" t="textAreaTop" r="textAreaRight" b="textAreaBottom"/>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567" name="Freeform 19"/>
            <p:cNvSpPr/>
            <p:nvPr/>
          </p:nvSpPr>
          <p:spPr>
            <a:xfrm>
              <a:off x="775440" y="1398960"/>
              <a:ext cx="2075400" cy="4047480"/>
            </a:xfrm>
            <a:custGeom>
              <a:avLst/>
              <a:gdLst>
                <a:gd name="textAreaLeft" fmla="*/ 0 w 2075400"/>
                <a:gd name="textAreaRight" fmla="*/ 2076120 w 2075400"/>
                <a:gd name="textAreaTop" fmla="*/ 0 h 4047480"/>
                <a:gd name="textAreaBottom" fmla="*/ 4048200 h 4047480"/>
              </a:gdLst>
              <a:ahLst/>
              <a:rect l="textAreaLeft" t="textAreaTop" r="textAreaRight" b="textAreaBottom"/>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568" name="Freeform 20"/>
            <p:cNvSpPr/>
            <p:nvPr/>
          </p:nvSpPr>
          <p:spPr>
            <a:xfrm>
              <a:off x="922680" y="6530040"/>
              <a:ext cx="161280" cy="336600"/>
            </a:xfrm>
            <a:custGeom>
              <a:avLst/>
              <a:gdLst>
                <a:gd name="textAreaLeft" fmla="*/ 0 w 161280"/>
                <a:gd name="textAreaRight" fmla="*/ 162000 w 161280"/>
                <a:gd name="textAreaTop" fmla="*/ 0 h 336600"/>
                <a:gd name="textAreaBottom" fmla="*/ 337320 h 336600"/>
              </a:gdLst>
              <a:ahLst/>
              <a:rect l="textAreaLeft" t="textAreaTop" r="textAreaRight" b="textAreaBottom"/>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569" name="Freeform 21"/>
            <p:cNvSpPr/>
            <p:nvPr/>
          </p:nvSpPr>
          <p:spPr>
            <a:xfrm>
              <a:off x="769680" y="5359320"/>
              <a:ext cx="36720" cy="221040"/>
            </a:xfrm>
            <a:custGeom>
              <a:avLst/>
              <a:gdLst>
                <a:gd name="textAreaLeft" fmla="*/ 0 w 36720"/>
                <a:gd name="textAreaRight" fmla="*/ 37440 w 36720"/>
                <a:gd name="textAreaTop" fmla="*/ 0 h 221040"/>
                <a:gd name="textAreaBottom" fmla="*/ 221760 h 221040"/>
              </a:gdLst>
              <a:ahLst/>
              <a:rect l="textAreaLeft" t="textAreaTop" r="textAreaRight" b="textAreaBottom"/>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570" name="Freeform 22"/>
            <p:cNvSpPr/>
            <p:nvPr/>
          </p:nvSpPr>
          <p:spPr>
            <a:xfrm>
              <a:off x="849960" y="6244560"/>
              <a:ext cx="237960" cy="621720"/>
            </a:xfrm>
            <a:custGeom>
              <a:avLst/>
              <a:gdLst>
                <a:gd name="textAreaLeft" fmla="*/ 0 w 237960"/>
                <a:gd name="textAreaRight" fmla="*/ 238680 w 237960"/>
                <a:gd name="textAreaTop" fmla="*/ 0 h 621720"/>
                <a:gd name="textAreaBottom" fmla="*/ 622440 h 621720"/>
              </a:gdLst>
              <a:ahLst/>
              <a:rect l="textAreaLeft" t="textAreaTop" r="textAreaRight" b="textAreaBottom"/>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grpSp>
      <p:grpSp>
        <p:nvGrpSpPr>
          <p:cNvPr id="571" name="Group 9"/>
          <p:cNvGrpSpPr/>
          <p:nvPr/>
        </p:nvGrpSpPr>
        <p:grpSpPr>
          <a:xfrm>
            <a:off x="27360" y="-720"/>
            <a:ext cx="2355840" cy="6853320"/>
            <a:chOff x="27360" y="-720"/>
            <a:chExt cx="2355840" cy="6853320"/>
          </a:xfrm>
        </p:grpSpPr>
        <p:sp>
          <p:nvSpPr>
            <p:cNvPr id="572" name="Freeform 27"/>
            <p:cNvSpPr/>
            <p:nvPr/>
          </p:nvSpPr>
          <p:spPr>
            <a:xfrm>
              <a:off x="27360" y="-720"/>
              <a:ext cx="493560" cy="4400280"/>
            </a:xfrm>
            <a:custGeom>
              <a:avLst/>
              <a:gdLst>
                <a:gd name="textAreaLeft" fmla="*/ 0 w 493560"/>
                <a:gd name="textAreaRight" fmla="*/ 494280 w 493560"/>
                <a:gd name="textAreaTop" fmla="*/ 0 h 4400280"/>
                <a:gd name="textAreaBottom" fmla="*/ 4401000 h 4400280"/>
              </a:gdLst>
              <a:ahLst/>
              <a:rect l="textAreaLeft" t="textAreaTop" r="textAreaRight" b="textAreaBottom"/>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573" name="Freeform 28"/>
            <p:cNvSpPr/>
            <p:nvPr/>
          </p:nvSpPr>
          <p:spPr>
            <a:xfrm>
              <a:off x="550440" y="4316400"/>
              <a:ext cx="422640" cy="1580040"/>
            </a:xfrm>
            <a:custGeom>
              <a:avLst/>
              <a:gdLst>
                <a:gd name="textAreaLeft" fmla="*/ 0 w 422640"/>
                <a:gd name="textAreaRight" fmla="*/ 423360 w 422640"/>
                <a:gd name="textAreaTop" fmla="*/ 0 h 1580040"/>
                <a:gd name="textAreaBottom" fmla="*/ 1580760 h 1580040"/>
              </a:gdLst>
              <a:ahLst/>
              <a:rect l="textAreaLeft" t="textAreaTop" r="textAreaRight" b="textAreaBottom"/>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574" name="Freeform 29"/>
            <p:cNvSpPr/>
            <p:nvPr/>
          </p:nvSpPr>
          <p:spPr>
            <a:xfrm>
              <a:off x="1006200" y="5862600"/>
              <a:ext cx="430200" cy="990000"/>
            </a:xfrm>
            <a:custGeom>
              <a:avLst/>
              <a:gdLst>
                <a:gd name="textAreaLeft" fmla="*/ 0 w 430200"/>
                <a:gd name="textAreaRight" fmla="*/ 430920 w 430200"/>
                <a:gd name="textAreaTop" fmla="*/ 0 h 990000"/>
                <a:gd name="textAreaBottom" fmla="*/ 990720 h 990000"/>
              </a:gdLst>
              <a:ahLst/>
              <a:rect l="textAreaLeft" t="textAreaTop" r="textAreaRight" b="textAreaBottom"/>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575" name="Freeform 30"/>
            <p:cNvSpPr/>
            <p:nvPr/>
          </p:nvSpPr>
          <p:spPr>
            <a:xfrm>
              <a:off x="521640" y="4364280"/>
              <a:ext cx="551160" cy="2235240"/>
            </a:xfrm>
            <a:custGeom>
              <a:avLst/>
              <a:gdLst>
                <a:gd name="textAreaLeft" fmla="*/ 0 w 551160"/>
                <a:gd name="textAreaRight" fmla="*/ 551880 w 551160"/>
                <a:gd name="textAreaTop" fmla="*/ 0 h 2235240"/>
                <a:gd name="textAreaBottom" fmla="*/ 2235960 h 2235240"/>
              </a:gdLst>
              <a:ahLst/>
              <a:rect l="textAreaLeft" t="textAreaTop" r="textAreaRight" b="textAreaBottom"/>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576" name="Freeform 31"/>
            <p:cNvSpPr/>
            <p:nvPr/>
          </p:nvSpPr>
          <p:spPr>
            <a:xfrm>
              <a:off x="468000" y="1289160"/>
              <a:ext cx="173520" cy="3026520"/>
            </a:xfrm>
            <a:custGeom>
              <a:avLst/>
              <a:gdLst>
                <a:gd name="textAreaLeft" fmla="*/ 0 w 173520"/>
                <a:gd name="textAreaRight" fmla="*/ 174240 w 173520"/>
                <a:gd name="textAreaTop" fmla="*/ 0 h 3026520"/>
                <a:gd name="textAreaBottom" fmla="*/ 3027240 h 3026520"/>
              </a:gdLst>
              <a:ahLst/>
              <a:rect l="textAreaLeft" t="textAreaTop" r="textAreaRight" b="textAreaBottom"/>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577" name="Freeform 32"/>
            <p:cNvSpPr/>
            <p:nvPr/>
          </p:nvSpPr>
          <p:spPr>
            <a:xfrm>
              <a:off x="1111680" y="6571440"/>
              <a:ext cx="133560" cy="280800"/>
            </a:xfrm>
            <a:custGeom>
              <a:avLst/>
              <a:gdLst>
                <a:gd name="textAreaLeft" fmla="*/ 0 w 133560"/>
                <a:gd name="textAreaRight" fmla="*/ 134280 w 133560"/>
                <a:gd name="textAreaTop" fmla="*/ 0 h 280800"/>
                <a:gd name="textAreaBottom" fmla="*/ 281520 h 280800"/>
              </a:gdLst>
              <a:ahLst/>
              <a:rect l="textAreaLeft" t="textAreaTop" r="textAreaRight" b="textAreaBottom"/>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578" name="Freeform 33"/>
            <p:cNvSpPr/>
            <p:nvPr/>
          </p:nvSpPr>
          <p:spPr>
            <a:xfrm>
              <a:off x="502560" y="4107600"/>
              <a:ext cx="81720" cy="510840"/>
            </a:xfrm>
            <a:custGeom>
              <a:avLst/>
              <a:gdLst>
                <a:gd name="textAreaLeft" fmla="*/ 0 w 81720"/>
                <a:gd name="textAreaRight" fmla="*/ 82440 w 81720"/>
                <a:gd name="textAreaTop" fmla="*/ 0 h 510840"/>
                <a:gd name="textAreaBottom" fmla="*/ 511560 h 510840"/>
              </a:gdLst>
              <a:ahLst/>
              <a:rect l="textAreaLeft" t="textAreaTop" r="textAreaRight" b="textAreaBottom"/>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579" name="Freeform 34"/>
            <p:cNvSpPr/>
            <p:nvPr/>
          </p:nvSpPr>
          <p:spPr>
            <a:xfrm>
              <a:off x="973800" y="3145680"/>
              <a:ext cx="1409400" cy="2716200"/>
            </a:xfrm>
            <a:custGeom>
              <a:avLst/>
              <a:gdLst>
                <a:gd name="textAreaLeft" fmla="*/ 0 w 1409400"/>
                <a:gd name="textAreaRight" fmla="*/ 1410120 w 1409400"/>
                <a:gd name="textAreaTop" fmla="*/ 0 h 2716200"/>
                <a:gd name="textAreaBottom" fmla="*/ 2716920 h 2716200"/>
              </a:gdLst>
              <a:ahLst/>
              <a:rect l="textAreaLeft" t="textAreaTop" r="textAreaRight" b="textAreaBottom"/>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580" name="Freeform 35"/>
            <p:cNvSpPr/>
            <p:nvPr/>
          </p:nvSpPr>
          <p:spPr>
            <a:xfrm>
              <a:off x="1073520" y="6600240"/>
              <a:ext cx="119880" cy="252360"/>
            </a:xfrm>
            <a:custGeom>
              <a:avLst/>
              <a:gdLst>
                <a:gd name="textAreaLeft" fmla="*/ 0 w 119880"/>
                <a:gd name="textAreaRight" fmla="*/ 120600 w 119880"/>
                <a:gd name="textAreaTop" fmla="*/ 0 h 252360"/>
                <a:gd name="textAreaBottom" fmla="*/ 253080 h 252360"/>
              </a:gdLst>
              <a:ahLst/>
              <a:rect l="textAreaLeft" t="textAreaTop" r="textAreaRight" b="textAreaBottom"/>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581" name="Freeform 36"/>
            <p:cNvSpPr/>
            <p:nvPr/>
          </p:nvSpPr>
          <p:spPr>
            <a:xfrm>
              <a:off x="973800" y="5897160"/>
              <a:ext cx="137160" cy="673560"/>
            </a:xfrm>
            <a:custGeom>
              <a:avLst/>
              <a:gdLst>
                <a:gd name="textAreaLeft" fmla="*/ 0 w 137160"/>
                <a:gd name="textAreaRight" fmla="*/ 137880 w 137160"/>
                <a:gd name="textAreaTop" fmla="*/ 0 h 673560"/>
                <a:gd name="textAreaBottom" fmla="*/ 674280 h 673560"/>
              </a:gdLst>
              <a:ahLst/>
              <a:rect l="textAreaLeft" t="textAreaTop" r="textAreaRight" b="textAreaBottom"/>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582" name="Freeform 37"/>
            <p:cNvSpPr/>
            <p:nvPr/>
          </p:nvSpPr>
          <p:spPr>
            <a:xfrm>
              <a:off x="973800" y="5772600"/>
              <a:ext cx="37440" cy="227160"/>
            </a:xfrm>
            <a:custGeom>
              <a:avLst/>
              <a:gdLst>
                <a:gd name="textAreaLeft" fmla="*/ 0 w 37440"/>
                <a:gd name="textAreaRight" fmla="*/ 38160 w 37440"/>
                <a:gd name="textAreaTop" fmla="*/ 0 h 227160"/>
                <a:gd name="textAreaBottom" fmla="*/ 227880 h 227160"/>
              </a:gdLst>
              <a:ahLst/>
              <a:rect l="textAreaLeft" t="textAreaTop" r="textAreaRight" b="textAreaBottom"/>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583" name="Freeform 38"/>
            <p:cNvSpPr/>
            <p:nvPr/>
          </p:nvSpPr>
          <p:spPr>
            <a:xfrm>
              <a:off x="1006200" y="6322680"/>
              <a:ext cx="209880" cy="529920"/>
            </a:xfrm>
            <a:custGeom>
              <a:avLst/>
              <a:gdLst>
                <a:gd name="textAreaLeft" fmla="*/ 0 w 209880"/>
                <a:gd name="textAreaRight" fmla="*/ 210600 w 209880"/>
                <a:gd name="textAreaTop" fmla="*/ 0 h 529920"/>
                <a:gd name="textAreaBottom" fmla="*/ 530640 h 529920"/>
              </a:gdLst>
              <a:ahLst/>
              <a:rect l="textAreaLeft" t="textAreaTop" r="textAreaRight" b="textAreaBottom"/>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grpSp>
      <p:sp>
        <p:nvSpPr>
          <p:cNvPr id="584" name="Rectangle 6"/>
          <p:cNvSpPr/>
          <p:nvPr/>
        </p:nvSpPr>
        <p:spPr>
          <a:xfrm>
            <a:off x="0" y="0"/>
            <a:ext cx="182160" cy="6857280"/>
          </a:xfrm>
          <a:prstGeom prst="rect">
            <a:avLst/>
          </a:prstGeom>
          <a:solidFill>
            <a:schemeClr val="tx2"/>
          </a:solidFill>
          <a:ln>
            <a:noFill/>
          </a:ln>
          <a:effectLst>
            <a:outerShdw blurRad="38160" dir="5400000" dist="25560" rotWithShape="0">
              <a:srgbClr val="000000">
                <a:alpha val="25000"/>
              </a:srgbClr>
            </a:outerShdw>
          </a:effectLst>
        </p:spPr>
        <p:style>
          <a:lnRef idx="1">
            <a:schemeClr val="accent1"/>
          </a:lnRef>
          <a:fillRef idx="3">
            <a:schemeClr val="accent1"/>
          </a:fillRef>
          <a:effectRef idx="2">
            <a:schemeClr val="accent1"/>
          </a:effectRef>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585" name="Freeform 11"/>
          <p:cNvSpPr/>
          <p:nvPr/>
        </p:nvSpPr>
        <p:spPr>
          <a:xfrm flipV="1">
            <a:off x="-3600" y="712800"/>
            <a:ext cx="1587960" cy="506520"/>
          </a:xfrm>
          <a:custGeom>
            <a:avLst/>
            <a:gdLst>
              <a:gd name="textAreaLeft" fmla="*/ 0 w 1587960"/>
              <a:gd name="textAreaRight" fmla="*/ 1588680 w 1587960"/>
              <a:gd name="textAreaTop" fmla="*/ 360 h 506520"/>
              <a:gd name="textAreaBottom" fmla="*/ 507600 h 506520"/>
            </a:gdLst>
            <a:ahLst/>
            <a:rect l="textAreaLeft" t="textAreaTop" r="textAreaRight" b="textAreaBottom"/>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586" name="PlaceHolder 1"/>
          <p:cNvSpPr>
            <a:spLocks noGrp="1"/>
          </p:cNvSpPr>
          <p:nvPr>
            <p:ph type="ftr" idx="52"/>
          </p:nvPr>
        </p:nvSpPr>
        <p:spPr>
          <a:xfrm>
            <a:off x="2589120" y="6135840"/>
            <a:ext cx="7619400" cy="36432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tr-TR" sz="1400" strike="noStrike" u="none">
                <a:solidFill>
                  <a:srgbClr val="000000"/>
                </a:solidFill>
                <a:uFillTx/>
                <a:latin typeface="Times New Roman"/>
              </a:defRPr>
            </a:lvl1pPr>
          </a:lstStyle>
          <a:p>
            <a:pPr indent="0" algn="ctr">
              <a:lnSpc>
                <a:spcPct val="100000"/>
              </a:lnSpc>
              <a:buNone/>
              <a:tabLst>
                <a:tab algn="l" pos="0"/>
              </a:tabLst>
            </a:pPr>
            <a:r>
              <a:rPr b="0" lang="tr-TR" sz="1400" strike="noStrike" u="none">
                <a:solidFill>
                  <a:srgbClr val="000000"/>
                </a:solidFill>
                <a:uFillTx/>
                <a:latin typeface="Times New Roman"/>
              </a:rPr>
              <a:t> </a:t>
            </a:r>
            <a:endParaRPr b="0" lang="tr-TR" sz="1400" strike="noStrike" u="none">
              <a:solidFill>
                <a:srgbClr val="000000"/>
              </a:solidFill>
              <a:uFillTx/>
              <a:latin typeface="Times New Roman"/>
            </a:endParaRPr>
          </a:p>
        </p:txBody>
      </p:sp>
      <p:sp>
        <p:nvSpPr>
          <p:cNvPr id="587" name="PlaceHolder 2"/>
          <p:cNvSpPr>
            <a:spLocks noGrp="1"/>
          </p:cNvSpPr>
          <p:nvPr>
            <p:ph type="sldNum" idx="53"/>
          </p:nvPr>
        </p:nvSpPr>
        <p:spPr>
          <a:xfrm>
            <a:off x="531720" y="787680"/>
            <a:ext cx="779040" cy="364320"/>
          </a:xfrm>
          <a:prstGeom prst="rect">
            <a:avLst/>
          </a:prstGeom>
          <a:noFill/>
          <a:ln w="0">
            <a:noFill/>
          </a:ln>
        </p:spPr>
        <p:txBody>
          <a:bodyPr lIns="91440" rIns="91440" tIns="45720" bIns="45720" anchor="ctr">
            <a:noAutofit/>
          </a:bodyPr>
          <a:lstStyle>
            <a:lvl1pPr indent="0" algn="r" defTabSz="457200">
              <a:lnSpc>
                <a:spcPct val="100000"/>
              </a:lnSpc>
              <a:buNone/>
              <a:tabLst>
                <a:tab algn="l" pos="0"/>
              </a:tabLst>
              <a:defRPr b="0" lang="tr-TR" sz="2000" strike="noStrike" u="none">
                <a:solidFill>
                  <a:srgbClr val="feffff"/>
                </a:solidFill>
                <a:uFillTx/>
                <a:latin typeface="Century Gothic"/>
              </a:defRPr>
            </a:lvl1pPr>
          </a:lstStyle>
          <a:p>
            <a:pPr indent="0" algn="r" defTabSz="457200">
              <a:lnSpc>
                <a:spcPct val="100000"/>
              </a:lnSpc>
              <a:buNone/>
              <a:tabLst>
                <a:tab algn="l" pos="0"/>
              </a:tabLst>
            </a:pPr>
            <a:fld id="{2CBD4F61-3DEF-4774-99A9-93397E07217B}" type="slidenum">
              <a:rPr b="0" lang="tr-TR" sz="2000" strike="noStrike" u="none">
                <a:solidFill>
                  <a:srgbClr val="feffff"/>
                </a:solidFill>
                <a:uFillTx/>
                <a:latin typeface="Century Gothic"/>
              </a:rPr>
              <a:t>1</a:t>
            </a:fld>
            <a:endParaRPr b="0" lang="tr-TR" sz="2000" strike="noStrike" u="none">
              <a:solidFill>
                <a:srgbClr val="000000"/>
              </a:solidFill>
              <a:uFillTx/>
              <a:latin typeface="Times New Roman"/>
            </a:endParaRPr>
          </a:p>
        </p:txBody>
      </p:sp>
      <p:sp>
        <p:nvSpPr>
          <p:cNvPr id="588" name="PlaceHolder 3"/>
          <p:cNvSpPr>
            <a:spLocks noGrp="1"/>
          </p:cNvSpPr>
          <p:nvPr>
            <p:ph type="dt" idx="54"/>
          </p:nvPr>
        </p:nvSpPr>
        <p:spPr>
          <a:xfrm>
            <a:off x="10361520" y="6130440"/>
            <a:ext cx="1145520" cy="369720"/>
          </a:xfrm>
          <a:prstGeom prst="rect">
            <a:avLst/>
          </a:prstGeom>
          <a:noFill/>
          <a:ln w="0">
            <a:noFill/>
          </a:ln>
        </p:spPr>
        <p:txBody>
          <a:bodyPr lIns="91440" rIns="91440" tIns="45720" bIns="45720" anchor="ctr">
            <a:noAutofit/>
          </a:bodyPr>
          <a:lstStyle>
            <a:lvl1pPr indent="0">
              <a:buNone/>
              <a:defRPr b="0" lang="tr-TR" sz="1400" strike="noStrike" u="none">
                <a:solidFill>
                  <a:srgbClr val="000000"/>
                </a:solidFill>
                <a:uFillTx/>
                <a:latin typeface="Times New Roman"/>
              </a:defRPr>
            </a:lvl1pPr>
          </a:lstStyle>
          <a:p>
            <a:pPr indent="0">
              <a:buNone/>
            </a:pPr>
            <a:r>
              <a:rPr b="0" lang="tr-TR" sz="1400" strike="noStrike" u="none">
                <a:solidFill>
                  <a:srgbClr val="000000"/>
                </a:solidFill>
                <a:uFillTx/>
                <a:latin typeface="Times New Roman"/>
              </a:rPr>
              <a:t> </a:t>
            </a:r>
            <a:endParaRPr b="0" lang="tr-TR" sz="14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690" r:id="rId2"/>
  </p:sldLayoutIdLst>
</p:sldMaster>
</file>

<file path=ppt/slideMasters/slideMaster1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ffffff"/>
            </a:gs>
            <a:gs pos="100000">
              <a:srgbClr val="dfe7c4"/>
            </a:gs>
          </a:gsLst>
          <a:path path="circle">
            <a:fillToRect l="25000" t="25000" r="75000" b="75000"/>
          </a:path>
        </a:gradFill>
      </p:bgPr>
    </p:bg>
    <p:spTree>
      <p:nvGrpSpPr>
        <p:cNvPr id="1" name=""/>
        <p:cNvGrpSpPr/>
        <p:nvPr/>
      </p:nvGrpSpPr>
      <p:grpSpPr>
        <a:xfrm>
          <a:off x="0" y="0"/>
          <a:ext cx="0" cy="0"/>
          <a:chOff x="0" y="0"/>
          <a:chExt cx="0" cy="0"/>
        </a:xfrm>
      </p:grpSpPr>
      <p:grpSp>
        <p:nvGrpSpPr>
          <p:cNvPr id="589" name="Group 22"/>
          <p:cNvGrpSpPr/>
          <p:nvPr/>
        </p:nvGrpSpPr>
        <p:grpSpPr>
          <a:xfrm>
            <a:off x="0" y="228600"/>
            <a:ext cx="2850840" cy="6638040"/>
            <a:chOff x="0" y="228600"/>
            <a:chExt cx="2850840" cy="6638040"/>
          </a:xfrm>
        </p:grpSpPr>
        <p:sp>
          <p:nvSpPr>
            <p:cNvPr id="590" name="Freeform 11"/>
            <p:cNvSpPr/>
            <p:nvPr/>
          </p:nvSpPr>
          <p:spPr>
            <a:xfrm>
              <a:off x="0" y="2575080"/>
              <a:ext cx="100080" cy="625320"/>
            </a:xfrm>
            <a:custGeom>
              <a:avLst/>
              <a:gdLst>
                <a:gd name="textAreaLeft" fmla="*/ 0 w 100080"/>
                <a:gd name="textAreaRight" fmla="*/ 100800 w 100080"/>
                <a:gd name="textAreaTop" fmla="*/ 0 h 625320"/>
                <a:gd name="textAreaBottom" fmla="*/ 626040 h 625320"/>
              </a:gdLst>
              <a:ahLst/>
              <a:rect l="textAreaLeft" t="textAreaTop" r="textAreaRight" b="textAreaBottom"/>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591" name="Freeform 12"/>
            <p:cNvSpPr/>
            <p:nvPr/>
          </p:nvSpPr>
          <p:spPr>
            <a:xfrm>
              <a:off x="128520" y="3156480"/>
              <a:ext cx="645840" cy="2321640"/>
            </a:xfrm>
            <a:custGeom>
              <a:avLst/>
              <a:gdLst>
                <a:gd name="textAreaLeft" fmla="*/ 0 w 645840"/>
                <a:gd name="textAreaRight" fmla="*/ 646560 w 645840"/>
                <a:gd name="textAreaTop" fmla="*/ 0 h 2321640"/>
                <a:gd name="textAreaBottom" fmla="*/ 2322360 h 2321640"/>
              </a:gdLst>
              <a:ahLst/>
              <a:rect l="textAreaLeft" t="textAreaTop" r="textAreaRight" b="textAreaBottom"/>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592" name="Freeform 13"/>
            <p:cNvSpPr/>
            <p:nvPr/>
          </p:nvSpPr>
          <p:spPr>
            <a:xfrm>
              <a:off x="807120" y="5447160"/>
              <a:ext cx="608760" cy="1419480"/>
            </a:xfrm>
            <a:custGeom>
              <a:avLst/>
              <a:gdLst>
                <a:gd name="textAreaLeft" fmla="*/ 0 w 608760"/>
                <a:gd name="textAreaRight" fmla="*/ 609480 w 608760"/>
                <a:gd name="textAreaTop" fmla="*/ 0 h 1419480"/>
                <a:gd name="textAreaBottom" fmla="*/ 1420200 h 1419480"/>
              </a:gdLst>
              <a:ahLst/>
              <a:rect l="textAreaLeft" t="textAreaTop" r="textAreaRight" b="textAreaBottom"/>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593" name="Freeform 14"/>
            <p:cNvSpPr/>
            <p:nvPr/>
          </p:nvSpPr>
          <p:spPr>
            <a:xfrm>
              <a:off x="959760" y="6503760"/>
              <a:ext cx="170640" cy="362880"/>
            </a:xfrm>
            <a:custGeom>
              <a:avLst/>
              <a:gdLst>
                <a:gd name="textAreaLeft" fmla="*/ 0 w 170640"/>
                <a:gd name="textAreaRight" fmla="*/ 171360 w 170640"/>
                <a:gd name="textAreaTop" fmla="*/ 0 h 362880"/>
                <a:gd name="textAreaBottom" fmla="*/ 363600 h 362880"/>
              </a:gdLst>
              <a:ahLst/>
              <a:rect l="textAreaLeft" t="textAreaTop" r="textAreaRight" b="textAreaBottom"/>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594" name="Freeform 15"/>
            <p:cNvSpPr/>
            <p:nvPr/>
          </p:nvSpPr>
          <p:spPr>
            <a:xfrm>
              <a:off x="100800" y="3201120"/>
              <a:ext cx="821160" cy="3327840"/>
            </a:xfrm>
            <a:custGeom>
              <a:avLst/>
              <a:gdLst>
                <a:gd name="textAreaLeft" fmla="*/ 0 w 821160"/>
                <a:gd name="textAreaRight" fmla="*/ 821880 w 821160"/>
                <a:gd name="textAreaTop" fmla="*/ 0 h 3327840"/>
                <a:gd name="textAreaBottom" fmla="*/ 3328560 h 3327840"/>
              </a:gdLst>
              <a:ahLst/>
              <a:rect l="textAreaLeft" t="textAreaTop" r="textAreaRight" b="textAreaBottom"/>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595" name="Freeform 16"/>
            <p:cNvSpPr/>
            <p:nvPr/>
          </p:nvSpPr>
          <p:spPr>
            <a:xfrm>
              <a:off x="22320" y="228600"/>
              <a:ext cx="105480" cy="2927160"/>
            </a:xfrm>
            <a:custGeom>
              <a:avLst/>
              <a:gdLst>
                <a:gd name="textAreaLeft" fmla="*/ 0 w 105480"/>
                <a:gd name="textAreaRight" fmla="*/ 106200 w 105480"/>
                <a:gd name="textAreaTop" fmla="*/ 0 h 2927160"/>
                <a:gd name="textAreaBottom" fmla="*/ 2927880 h 2927160"/>
              </a:gdLst>
              <a:ahLst/>
              <a:rect l="textAreaLeft" t="textAreaTop" r="textAreaRight" b="textAreaBottom"/>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596" name="Freeform 17"/>
            <p:cNvSpPr/>
            <p:nvPr/>
          </p:nvSpPr>
          <p:spPr>
            <a:xfrm>
              <a:off x="78120" y="2944080"/>
              <a:ext cx="77400" cy="493200"/>
            </a:xfrm>
            <a:custGeom>
              <a:avLst/>
              <a:gdLst>
                <a:gd name="textAreaLeft" fmla="*/ 0 w 77400"/>
                <a:gd name="textAreaRight" fmla="*/ 78120 w 77400"/>
                <a:gd name="textAreaTop" fmla="*/ 0 h 493200"/>
                <a:gd name="textAreaBottom" fmla="*/ 493920 h 493200"/>
              </a:gdLst>
              <a:ahLst/>
              <a:rect l="textAreaLeft" t="textAreaTop" r="textAreaRight" b="textAreaBottom"/>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597" name="Freeform 18"/>
            <p:cNvSpPr/>
            <p:nvPr/>
          </p:nvSpPr>
          <p:spPr>
            <a:xfrm>
              <a:off x="769680" y="5478840"/>
              <a:ext cx="189360" cy="1024200"/>
            </a:xfrm>
            <a:custGeom>
              <a:avLst/>
              <a:gdLst>
                <a:gd name="textAreaLeft" fmla="*/ 0 w 189360"/>
                <a:gd name="textAreaRight" fmla="*/ 190080 w 189360"/>
                <a:gd name="textAreaTop" fmla="*/ 0 h 1024200"/>
                <a:gd name="textAreaBottom" fmla="*/ 1024920 h 1024200"/>
              </a:gdLst>
              <a:ahLst/>
              <a:rect l="textAreaLeft" t="textAreaTop" r="textAreaRight" b="textAreaBottom"/>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598" name="Freeform 19"/>
            <p:cNvSpPr/>
            <p:nvPr/>
          </p:nvSpPr>
          <p:spPr>
            <a:xfrm>
              <a:off x="775440" y="1398960"/>
              <a:ext cx="2075400" cy="4047480"/>
            </a:xfrm>
            <a:custGeom>
              <a:avLst/>
              <a:gdLst>
                <a:gd name="textAreaLeft" fmla="*/ 0 w 2075400"/>
                <a:gd name="textAreaRight" fmla="*/ 2076120 w 2075400"/>
                <a:gd name="textAreaTop" fmla="*/ 0 h 4047480"/>
                <a:gd name="textAreaBottom" fmla="*/ 4048200 h 4047480"/>
              </a:gdLst>
              <a:ahLst/>
              <a:rect l="textAreaLeft" t="textAreaTop" r="textAreaRight" b="textAreaBottom"/>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599" name="Freeform 20"/>
            <p:cNvSpPr/>
            <p:nvPr/>
          </p:nvSpPr>
          <p:spPr>
            <a:xfrm>
              <a:off x="922680" y="6530040"/>
              <a:ext cx="161280" cy="336600"/>
            </a:xfrm>
            <a:custGeom>
              <a:avLst/>
              <a:gdLst>
                <a:gd name="textAreaLeft" fmla="*/ 0 w 161280"/>
                <a:gd name="textAreaRight" fmla="*/ 162000 w 161280"/>
                <a:gd name="textAreaTop" fmla="*/ 0 h 336600"/>
                <a:gd name="textAreaBottom" fmla="*/ 337320 h 336600"/>
              </a:gdLst>
              <a:ahLst/>
              <a:rect l="textAreaLeft" t="textAreaTop" r="textAreaRight" b="textAreaBottom"/>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600" name="Freeform 21"/>
            <p:cNvSpPr/>
            <p:nvPr/>
          </p:nvSpPr>
          <p:spPr>
            <a:xfrm>
              <a:off x="769680" y="5359320"/>
              <a:ext cx="36720" cy="221040"/>
            </a:xfrm>
            <a:custGeom>
              <a:avLst/>
              <a:gdLst>
                <a:gd name="textAreaLeft" fmla="*/ 0 w 36720"/>
                <a:gd name="textAreaRight" fmla="*/ 37440 w 36720"/>
                <a:gd name="textAreaTop" fmla="*/ 0 h 221040"/>
                <a:gd name="textAreaBottom" fmla="*/ 221760 h 221040"/>
              </a:gdLst>
              <a:ahLst/>
              <a:rect l="textAreaLeft" t="textAreaTop" r="textAreaRight" b="textAreaBottom"/>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601" name="Freeform 22"/>
            <p:cNvSpPr/>
            <p:nvPr/>
          </p:nvSpPr>
          <p:spPr>
            <a:xfrm>
              <a:off x="849960" y="6244560"/>
              <a:ext cx="237960" cy="621720"/>
            </a:xfrm>
            <a:custGeom>
              <a:avLst/>
              <a:gdLst>
                <a:gd name="textAreaLeft" fmla="*/ 0 w 237960"/>
                <a:gd name="textAreaRight" fmla="*/ 238680 w 237960"/>
                <a:gd name="textAreaTop" fmla="*/ 0 h 621720"/>
                <a:gd name="textAreaBottom" fmla="*/ 622440 h 621720"/>
              </a:gdLst>
              <a:ahLst/>
              <a:rect l="textAreaLeft" t="textAreaTop" r="textAreaRight" b="textAreaBottom"/>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grpSp>
      <p:grpSp>
        <p:nvGrpSpPr>
          <p:cNvPr id="602" name="Group 9"/>
          <p:cNvGrpSpPr/>
          <p:nvPr/>
        </p:nvGrpSpPr>
        <p:grpSpPr>
          <a:xfrm>
            <a:off x="27360" y="-720"/>
            <a:ext cx="2355840" cy="6853320"/>
            <a:chOff x="27360" y="-720"/>
            <a:chExt cx="2355840" cy="6853320"/>
          </a:xfrm>
        </p:grpSpPr>
        <p:sp>
          <p:nvSpPr>
            <p:cNvPr id="603" name="Freeform 27"/>
            <p:cNvSpPr/>
            <p:nvPr/>
          </p:nvSpPr>
          <p:spPr>
            <a:xfrm>
              <a:off x="27360" y="-720"/>
              <a:ext cx="493560" cy="4400280"/>
            </a:xfrm>
            <a:custGeom>
              <a:avLst/>
              <a:gdLst>
                <a:gd name="textAreaLeft" fmla="*/ 0 w 493560"/>
                <a:gd name="textAreaRight" fmla="*/ 494280 w 493560"/>
                <a:gd name="textAreaTop" fmla="*/ 0 h 4400280"/>
                <a:gd name="textAreaBottom" fmla="*/ 4401000 h 4400280"/>
              </a:gdLst>
              <a:ahLst/>
              <a:rect l="textAreaLeft" t="textAreaTop" r="textAreaRight" b="textAreaBottom"/>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604" name="Freeform 28"/>
            <p:cNvSpPr/>
            <p:nvPr/>
          </p:nvSpPr>
          <p:spPr>
            <a:xfrm>
              <a:off x="550440" y="4316400"/>
              <a:ext cx="422640" cy="1580040"/>
            </a:xfrm>
            <a:custGeom>
              <a:avLst/>
              <a:gdLst>
                <a:gd name="textAreaLeft" fmla="*/ 0 w 422640"/>
                <a:gd name="textAreaRight" fmla="*/ 423360 w 422640"/>
                <a:gd name="textAreaTop" fmla="*/ 0 h 1580040"/>
                <a:gd name="textAreaBottom" fmla="*/ 1580760 h 1580040"/>
              </a:gdLst>
              <a:ahLst/>
              <a:rect l="textAreaLeft" t="textAreaTop" r="textAreaRight" b="textAreaBottom"/>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605" name="Freeform 29"/>
            <p:cNvSpPr/>
            <p:nvPr/>
          </p:nvSpPr>
          <p:spPr>
            <a:xfrm>
              <a:off x="1006200" y="5862600"/>
              <a:ext cx="430200" cy="990000"/>
            </a:xfrm>
            <a:custGeom>
              <a:avLst/>
              <a:gdLst>
                <a:gd name="textAreaLeft" fmla="*/ 0 w 430200"/>
                <a:gd name="textAreaRight" fmla="*/ 430920 w 430200"/>
                <a:gd name="textAreaTop" fmla="*/ 0 h 990000"/>
                <a:gd name="textAreaBottom" fmla="*/ 990720 h 990000"/>
              </a:gdLst>
              <a:ahLst/>
              <a:rect l="textAreaLeft" t="textAreaTop" r="textAreaRight" b="textAreaBottom"/>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606" name="Freeform 30"/>
            <p:cNvSpPr/>
            <p:nvPr/>
          </p:nvSpPr>
          <p:spPr>
            <a:xfrm>
              <a:off x="521640" y="4364280"/>
              <a:ext cx="551160" cy="2235240"/>
            </a:xfrm>
            <a:custGeom>
              <a:avLst/>
              <a:gdLst>
                <a:gd name="textAreaLeft" fmla="*/ 0 w 551160"/>
                <a:gd name="textAreaRight" fmla="*/ 551880 w 551160"/>
                <a:gd name="textAreaTop" fmla="*/ 0 h 2235240"/>
                <a:gd name="textAreaBottom" fmla="*/ 2235960 h 2235240"/>
              </a:gdLst>
              <a:ahLst/>
              <a:rect l="textAreaLeft" t="textAreaTop" r="textAreaRight" b="textAreaBottom"/>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607" name="Freeform 31"/>
            <p:cNvSpPr/>
            <p:nvPr/>
          </p:nvSpPr>
          <p:spPr>
            <a:xfrm>
              <a:off x="468000" y="1289160"/>
              <a:ext cx="173520" cy="3026520"/>
            </a:xfrm>
            <a:custGeom>
              <a:avLst/>
              <a:gdLst>
                <a:gd name="textAreaLeft" fmla="*/ 0 w 173520"/>
                <a:gd name="textAreaRight" fmla="*/ 174240 w 173520"/>
                <a:gd name="textAreaTop" fmla="*/ 0 h 3026520"/>
                <a:gd name="textAreaBottom" fmla="*/ 3027240 h 3026520"/>
              </a:gdLst>
              <a:ahLst/>
              <a:rect l="textAreaLeft" t="textAreaTop" r="textAreaRight" b="textAreaBottom"/>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608" name="Freeform 32"/>
            <p:cNvSpPr/>
            <p:nvPr/>
          </p:nvSpPr>
          <p:spPr>
            <a:xfrm>
              <a:off x="1111680" y="6571440"/>
              <a:ext cx="133560" cy="280800"/>
            </a:xfrm>
            <a:custGeom>
              <a:avLst/>
              <a:gdLst>
                <a:gd name="textAreaLeft" fmla="*/ 0 w 133560"/>
                <a:gd name="textAreaRight" fmla="*/ 134280 w 133560"/>
                <a:gd name="textAreaTop" fmla="*/ 0 h 280800"/>
                <a:gd name="textAreaBottom" fmla="*/ 281520 h 280800"/>
              </a:gdLst>
              <a:ahLst/>
              <a:rect l="textAreaLeft" t="textAreaTop" r="textAreaRight" b="textAreaBottom"/>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609" name="Freeform 33"/>
            <p:cNvSpPr/>
            <p:nvPr/>
          </p:nvSpPr>
          <p:spPr>
            <a:xfrm>
              <a:off x="502560" y="4107600"/>
              <a:ext cx="81720" cy="510840"/>
            </a:xfrm>
            <a:custGeom>
              <a:avLst/>
              <a:gdLst>
                <a:gd name="textAreaLeft" fmla="*/ 0 w 81720"/>
                <a:gd name="textAreaRight" fmla="*/ 82440 w 81720"/>
                <a:gd name="textAreaTop" fmla="*/ 0 h 510840"/>
                <a:gd name="textAreaBottom" fmla="*/ 511560 h 510840"/>
              </a:gdLst>
              <a:ahLst/>
              <a:rect l="textAreaLeft" t="textAreaTop" r="textAreaRight" b="textAreaBottom"/>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610" name="Freeform 34"/>
            <p:cNvSpPr/>
            <p:nvPr/>
          </p:nvSpPr>
          <p:spPr>
            <a:xfrm>
              <a:off x="973800" y="3145680"/>
              <a:ext cx="1409400" cy="2716200"/>
            </a:xfrm>
            <a:custGeom>
              <a:avLst/>
              <a:gdLst>
                <a:gd name="textAreaLeft" fmla="*/ 0 w 1409400"/>
                <a:gd name="textAreaRight" fmla="*/ 1410120 w 1409400"/>
                <a:gd name="textAreaTop" fmla="*/ 0 h 2716200"/>
                <a:gd name="textAreaBottom" fmla="*/ 2716920 h 2716200"/>
              </a:gdLst>
              <a:ahLst/>
              <a:rect l="textAreaLeft" t="textAreaTop" r="textAreaRight" b="textAreaBottom"/>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611" name="Freeform 35"/>
            <p:cNvSpPr/>
            <p:nvPr/>
          </p:nvSpPr>
          <p:spPr>
            <a:xfrm>
              <a:off x="1073520" y="6600240"/>
              <a:ext cx="119880" cy="252360"/>
            </a:xfrm>
            <a:custGeom>
              <a:avLst/>
              <a:gdLst>
                <a:gd name="textAreaLeft" fmla="*/ 0 w 119880"/>
                <a:gd name="textAreaRight" fmla="*/ 120600 w 119880"/>
                <a:gd name="textAreaTop" fmla="*/ 0 h 252360"/>
                <a:gd name="textAreaBottom" fmla="*/ 253080 h 252360"/>
              </a:gdLst>
              <a:ahLst/>
              <a:rect l="textAreaLeft" t="textAreaTop" r="textAreaRight" b="textAreaBottom"/>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612" name="Freeform 36"/>
            <p:cNvSpPr/>
            <p:nvPr/>
          </p:nvSpPr>
          <p:spPr>
            <a:xfrm>
              <a:off x="973800" y="5897160"/>
              <a:ext cx="137160" cy="673560"/>
            </a:xfrm>
            <a:custGeom>
              <a:avLst/>
              <a:gdLst>
                <a:gd name="textAreaLeft" fmla="*/ 0 w 137160"/>
                <a:gd name="textAreaRight" fmla="*/ 137880 w 137160"/>
                <a:gd name="textAreaTop" fmla="*/ 0 h 673560"/>
                <a:gd name="textAreaBottom" fmla="*/ 674280 h 673560"/>
              </a:gdLst>
              <a:ahLst/>
              <a:rect l="textAreaLeft" t="textAreaTop" r="textAreaRight" b="textAreaBottom"/>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613" name="Freeform 37"/>
            <p:cNvSpPr/>
            <p:nvPr/>
          </p:nvSpPr>
          <p:spPr>
            <a:xfrm>
              <a:off x="973800" y="5772600"/>
              <a:ext cx="37440" cy="227160"/>
            </a:xfrm>
            <a:custGeom>
              <a:avLst/>
              <a:gdLst>
                <a:gd name="textAreaLeft" fmla="*/ 0 w 37440"/>
                <a:gd name="textAreaRight" fmla="*/ 38160 w 37440"/>
                <a:gd name="textAreaTop" fmla="*/ 0 h 227160"/>
                <a:gd name="textAreaBottom" fmla="*/ 227880 h 227160"/>
              </a:gdLst>
              <a:ahLst/>
              <a:rect l="textAreaLeft" t="textAreaTop" r="textAreaRight" b="textAreaBottom"/>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614" name="Freeform 38"/>
            <p:cNvSpPr/>
            <p:nvPr/>
          </p:nvSpPr>
          <p:spPr>
            <a:xfrm>
              <a:off x="1006200" y="6322680"/>
              <a:ext cx="209880" cy="529920"/>
            </a:xfrm>
            <a:custGeom>
              <a:avLst/>
              <a:gdLst>
                <a:gd name="textAreaLeft" fmla="*/ 0 w 209880"/>
                <a:gd name="textAreaRight" fmla="*/ 210600 w 209880"/>
                <a:gd name="textAreaTop" fmla="*/ 0 h 529920"/>
                <a:gd name="textAreaBottom" fmla="*/ 530640 h 529920"/>
              </a:gdLst>
              <a:ahLst/>
              <a:rect l="textAreaLeft" t="textAreaTop" r="textAreaRight" b="textAreaBottom"/>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grpSp>
      <p:sp>
        <p:nvSpPr>
          <p:cNvPr id="615" name="Rectangle 6"/>
          <p:cNvSpPr/>
          <p:nvPr/>
        </p:nvSpPr>
        <p:spPr>
          <a:xfrm>
            <a:off x="0" y="0"/>
            <a:ext cx="182160" cy="6857280"/>
          </a:xfrm>
          <a:prstGeom prst="rect">
            <a:avLst/>
          </a:prstGeom>
          <a:solidFill>
            <a:schemeClr val="tx2"/>
          </a:solidFill>
          <a:ln>
            <a:noFill/>
          </a:ln>
          <a:effectLst>
            <a:outerShdw blurRad="38160" dir="5400000" dist="25560" rotWithShape="0">
              <a:srgbClr val="000000">
                <a:alpha val="25000"/>
              </a:srgbClr>
            </a:outerShdw>
          </a:effectLst>
        </p:spPr>
        <p:style>
          <a:lnRef idx="1">
            <a:schemeClr val="accent1"/>
          </a:lnRef>
          <a:fillRef idx="3">
            <a:schemeClr val="accent1"/>
          </a:fillRef>
          <a:effectRef idx="2">
            <a:schemeClr val="accent1"/>
          </a:effectRef>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616" name="Freeform 11"/>
          <p:cNvSpPr/>
          <p:nvPr/>
        </p:nvSpPr>
        <p:spPr>
          <a:xfrm flipV="1">
            <a:off x="-3600" y="712800"/>
            <a:ext cx="1587960" cy="506520"/>
          </a:xfrm>
          <a:custGeom>
            <a:avLst/>
            <a:gdLst>
              <a:gd name="textAreaLeft" fmla="*/ 0 w 1587960"/>
              <a:gd name="textAreaRight" fmla="*/ 1588680 w 1587960"/>
              <a:gd name="textAreaTop" fmla="*/ 360 h 506520"/>
              <a:gd name="textAreaBottom" fmla="*/ 507600 h 506520"/>
            </a:gdLst>
            <a:ahLst/>
            <a:rect l="textAreaLeft" t="textAreaTop" r="textAreaRight" b="textAreaBottom"/>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617" name="PlaceHolder 1"/>
          <p:cNvSpPr>
            <a:spLocks noGrp="1"/>
          </p:cNvSpPr>
          <p:nvPr>
            <p:ph type="ftr" idx="55"/>
          </p:nvPr>
        </p:nvSpPr>
        <p:spPr>
          <a:xfrm>
            <a:off x="2589120" y="6135840"/>
            <a:ext cx="7619400" cy="36432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tr-TR" sz="1400" strike="noStrike" u="none">
                <a:solidFill>
                  <a:srgbClr val="000000"/>
                </a:solidFill>
                <a:uFillTx/>
                <a:latin typeface="Times New Roman"/>
              </a:defRPr>
            </a:lvl1pPr>
          </a:lstStyle>
          <a:p>
            <a:pPr indent="0" algn="ctr">
              <a:lnSpc>
                <a:spcPct val="100000"/>
              </a:lnSpc>
              <a:buNone/>
              <a:tabLst>
                <a:tab algn="l" pos="0"/>
              </a:tabLst>
            </a:pPr>
            <a:r>
              <a:rPr b="0" lang="tr-TR" sz="1400" strike="noStrike" u="none">
                <a:solidFill>
                  <a:srgbClr val="000000"/>
                </a:solidFill>
                <a:uFillTx/>
                <a:latin typeface="Times New Roman"/>
              </a:rPr>
              <a:t> </a:t>
            </a:r>
            <a:endParaRPr b="0" lang="tr-TR" sz="1400" strike="noStrike" u="none">
              <a:solidFill>
                <a:srgbClr val="000000"/>
              </a:solidFill>
              <a:uFillTx/>
              <a:latin typeface="Times New Roman"/>
            </a:endParaRPr>
          </a:p>
        </p:txBody>
      </p:sp>
      <p:sp>
        <p:nvSpPr>
          <p:cNvPr id="618" name="PlaceHolder 2"/>
          <p:cNvSpPr>
            <a:spLocks noGrp="1"/>
          </p:cNvSpPr>
          <p:nvPr>
            <p:ph type="sldNum" idx="56"/>
          </p:nvPr>
        </p:nvSpPr>
        <p:spPr>
          <a:xfrm>
            <a:off x="531720" y="787680"/>
            <a:ext cx="779040" cy="364320"/>
          </a:xfrm>
          <a:prstGeom prst="rect">
            <a:avLst/>
          </a:prstGeom>
          <a:noFill/>
          <a:ln w="0">
            <a:noFill/>
          </a:ln>
        </p:spPr>
        <p:txBody>
          <a:bodyPr lIns="91440" rIns="91440" tIns="45720" bIns="45720" anchor="ctr">
            <a:noAutofit/>
          </a:bodyPr>
          <a:lstStyle>
            <a:lvl1pPr indent="0" algn="r" defTabSz="457200">
              <a:lnSpc>
                <a:spcPct val="100000"/>
              </a:lnSpc>
              <a:buNone/>
              <a:tabLst>
                <a:tab algn="l" pos="0"/>
              </a:tabLst>
              <a:defRPr b="0" lang="tr-TR" sz="2000" strike="noStrike" u="none">
                <a:solidFill>
                  <a:srgbClr val="feffff"/>
                </a:solidFill>
                <a:uFillTx/>
                <a:latin typeface="Century Gothic"/>
              </a:defRPr>
            </a:lvl1pPr>
          </a:lstStyle>
          <a:p>
            <a:pPr indent="0" algn="r" defTabSz="457200">
              <a:lnSpc>
                <a:spcPct val="100000"/>
              </a:lnSpc>
              <a:buNone/>
              <a:tabLst>
                <a:tab algn="l" pos="0"/>
              </a:tabLst>
            </a:pPr>
            <a:fld id="{A8EAAF20-BE11-418F-BA8D-45B3FEA7A7A9}" type="slidenum">
              <a:rPr b="0" lang="tr-TR" sz="2000" strike="noStrike" u="none">
                <a:solidFill>
                  <a:srgbClr val="feffff"/>
                </a:solidFill>
                <a:uFillTx/>
                <a:latin typeface="Century Gothic"/>
              </a:rPr>
              <a:t>1</a:t>
            </a:fld>
            <a:endParaRPr b="0" lang="tr-TR" sz="2000" strike="noStrike" u="none">
              <a:solidFill>
                <a:srgbClr val="000000"/>
              </a:solidFill>
              <a:uFillTx/>
              <a:latin typeface="Times New Roman"/>
            </a:endParaRPr>
          </a:p>
        </p:txBody>
      </p:sp>
      <p:sp>
        <p:nvSpPr>
          <p:cNvPr id="619" name="PlaceHolder 3"/>
          <p:cNvSpPr>
            <a:spLocks noGrp="1"/>
          </p:cNvSpPr>
          <p:nvPr>
            <p:ph type="dt" idx="57"/>
          </p:nvPr>
        </p:nvSpPr>
        <p:spPr>
          <a:xfrm>
            <a:off x="10361520" y="6130440"/>
            <a:ext cx="1145520" cy="369720"/>
          </a:xfrm>
          <a:prstGeom prst="rect">
            <a:avLst/>
          </a:prstGeom>
          <a:noFill/>
          <a:ln w="0">
            <a:noFill/>
          </a:ln>
        </p:spPr>
        <p:txBody>
          <a:bodyPr lIns="91440" rIns="91440" tIns="45720" bIns="45720" anchor="ctr">
            <a:noAutofit/>
          </a:bodyPr>
          <a:lstStyle>
            <a:lvl1pPr indent="0">
              <a:buNone/>
              <a:defRPr b="0" lang="tr-TR" sz="1400" strike="noStrike" u="none">
                <a:solidFill>
                  <a:srgbClr val="000000"/>
                </a:solidFill>
                <a:uFillTx/>
                <a:latin typeface="Times New Roman"/>
              </a:defRPr>
            </a:lvl1pPr>
          </a:lstStyle>
          <a:p>
            <a:pPr indent="0">
              <a:buNone/>
            </a:pPr>
            <a:r>
              <a:rPr b="0" lang="tr-TR" sz="1400" strike="noStrike" u="none">
                <a:solidFill>
                  <a:srgbClr val="000000"/>
                </a:solidFill>
                <a:uFillTx/>
                <a:latin typeface="Times New Roman"/>
              </a:rPr>
              <a:t> </a:t>
            </a:r>
            <a:endParaRPr b="0" lang="tr-TR" sz="14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692" r:id="rId2"/>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ffffff"/>
            </a:gs>
            <a:gs pos="100000">
              <a:srgbClr val="dfe7c4"/>
            </a:gs>
          </a:gsLst>
          <a:path path="circle">
            <a:fillToRect l="25000" t="25000" r="75000" b="75000"/>
          </a:path>
        </a:gradFill>
      </p:bgPr>
    </p:bg>
    <p:spTree>
      <p:nvGrpSpPr>
        <p:cNvPr id="1" name=""/>
        <p:cNvGrpSpPr/>
        <p:nvPr/>
      </p:nvGrpSpPr>
      <p:grpSpPr>
        <a:xfrm>
          <a:off x="0" y="0"/>
          <a:ext cx="0" cy="0"/>
          <a:chOff x="0" y="0"/>
          <a:chExt cx="0" cy="0"/>
        </a:xfrm>
      </p:grpSpPr>
      <p:grpSp>
        <p:nvGrpSpPr>
          <p:cNvPr id="35" name="Group 22"/>
          <p:cNvGrpSpPr/>
          <p:nvPr/>
        </p:nvGrpSpPr>
        <p:grpSpPr>
          <a:xfrm>
            <a:off x="0" y="228600"/>
            <a:ext cx="2850840" cy="6638040"/>
            <a:chOff x="0" y="228600"/>
            <a:chExt cx="2850840" cy="6638040"/>
          </a:xfrm>
        </p:grpSpPr>
        <p:sp>
          <p:nvSpPr>
            <p:cNvPr id="36" name="Freeform 11"/>
            <p:cNvSpPr/>
            <p:nvPr/>
          </p:nvSpPr>
          <p:spPr>
            <a:xfrm>
              <a:off x="0" y="2575080"/>
              <a:ext cx="100080" cy="625320"/>
            </a:xfrm>
            <a:custGeom>
              <a:avLst/>
              <a:gdLst>
                <a:gd name="textAreaLeft" fmla="*/ 0 w 100080"/>
                <a:gd name="textAreaRight" fmla="*/ 100800 w 100080"/>
                <a:gd name="textAreaTop" fmla="*/ 0 h 625320"/>
                <a:gd name="textAreaBottom" fmla="*/ 626040 h 625320"/>
              </a:gdLst>
              <a:ahLst/>
              <a:rect l="textAreaLeft" t="textAreaTop" r="textAreaRight" b="textAreaBottom"/>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37" name="Freeform 12"/>
            <p:cNvSpPr/>
            <p:nvPr/>
          </p:nvSpPr>
          <p:spPr>
            <a:xfrm>
              <a:off x="128520" y="3156480"/>
              <a:ext cx="645840" cy="2321640"/>
            </a:xfrm>
            <a:custGeom>
              <a:avLst/>
              <a:gdLst>
                <a:gd name="textAreaLeft" fmla="*/ 0 w 645840"/>
                <a:gd name="textAreaRight" fmla="*/ 646560 w 645840"/>
                <a:gd name="textAreaTop" fmla="*/ 0 h 2321640"/>
                <a:gd name="textAreaBottom" fmla="*/ 2322360 h 2321640"/>
              </a:gdLst>
              <a:ahLst/>
              <a:rect l="textAreaLeft" t="textAreaTop" r="textAreaRight" b="textAreaBottom"/>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38" name="Freeform 13"/>
            <p:cNvSpPr/>
            <p:nvPr/>
          </p:nvSpPr>
          <p:spPr>
            <a:xfrm>
              <a:off x="807120" y="5447160"/>
              <a:ext cx="608760" cy="1419480"/>
            </a:xfrm>
            <a:custGeom>
              <a:avLst/>
              <a:gdLst>
                <a:gd name="textAreaLeft" fmla="*/ 0 w 608760"/>
                <a:gd name="textAreaRight" fmla="*/ 609480 w 608760"/>
                <a:gd name="textAreaTop" fmla="*/ 0 h 1419480"/>
                <a:gd name="textAreaBottom" fmla="*/ 1420200 h 1419480"/>
              </a:gdLst>
              <a:ahLst/>
              <a:rect l="textAreaLeft" t="textAreaTop" r="textAreaRight" b="textAreaBottom"/>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39" name="Freeform 14"/>
            <p:cNvSpPr/>
            <p:nvPr/>
          </p:nvSpPr>
          <p:spPr>
            <a:xfrm>
              <a:off x="959760" y="6503760"/>
              <a:ext cx="170640" cy="362880"/>
            </a:xfrm>
            <a:custGeom>
              <a:avLst/>
              <a:gdLst>
                <a:gd name="textAreaLeft" fmla="*/ 0 w 170640"/>
                <a:gd name="textAreaRight" fmla="*/ 171360 w 170640"/>
                <a:gd name="textAreaTop" fmla="*/ 0 h 362880"/>
                <a:gd name="textAreaBottom" fmla="*/ 363600 h 362880"/>
              </a:gdLst>
              <a:ahLst/>
              <a:rect l="textAreaLeft" t="textAreaTop" r="textAreaRight" b="textAreaBottom"/>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40" name="Freeform 15"/>
            <p:cNvSpPr/>
            <p:nvPr/>
          </p:nvSpPr>
          <p:spPr>
            <a:xfrm>
              <a:off x="100800" y="3201120"/>
              <a:ext cx="821160" cy="3327840"/>
            </a:xfrm>
            <a:custGeom>
              <a:avLst/>
              <a:gdLst>
                <a:gd name="textAreaLeft" fmla="*/ 0 w 821160"/>
                <a:gd name="textAreaRight" fmla="*/ 821880 w 821160"/>
                <a:gd name="textAreaTop" fmla="*/ 0 h 3327840"/>
                <a:gd name="textAreaBottom" fmla="*/ 3328560 h 3327840"/>
              </a:gdLst>
              <a:ahLst/>
              <a:rect l="textAreaLeft" t="textAreaTop" r="textAreaRight" b="textAreaBottom"/>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41" name="Freeform 16"/>
            <p:cNvSpPr/>
            <p:nvPr/>
          </p:nvSpPr>
          <p:spPr>
            <a:xfrm>
              <a:off x="22320" y="228600"/>
              <a:ext cx="105480" cy="2927160"/>
            </a:xfrm>
            <a:custGeom>
              <a:avLst/>
              <a:gdLst>
                <a:gd name="textAreaLeft" fmla="*/ 0 w 105480"/>
                <a:gd name="textAreaRight" fmla="*/ 106200 w 105480"/>
                <a:gd name="textAreaTop" fmla="*/ 0 h 2927160"/>
                <a:gd name="textAreaBottom" fmla="*/ 2927880 h 2927160"/>
              </a:gdLst>
              <a:ahLst/>
              <a:rect l="textAreaLeft" t="textAreaTop" r="textAreaRight" b="textAreaBottom"/>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42" name="Freeform 17"/>
            <p:cNvSpPr/>
            <p:nvPr/>
          </p:nvSpPr>
          <p:spPr>
            <a:xfrm>
              <a:off x="78120" y="2944080"/>
              <a:ext cx="77400" cy="493200"/>
            </a:xfrm>
            <a:custGeom>
              <a:avLst/>
              <a:gdLst>
                <a:gd name="textAreaLeft" fmla="*/ 0 w 77400"/>
                <a:gd name="textAreaRight" fmla="*/ 78120 w 77400"/>
                <a:gd name="textAreaTop" fmla="*/ 0 h 493200"/>
                <a:gd name="textAreaBottom" fmla="*/ 493920 h 493200"/>
              </a:gdLst>
              <a:ahLst/>
              <a:rect l="textAreaLeft" t="textAreaTop" r="textAreaRight" b="textAreaBottom"/>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43" name="Freeform 18"/>
            <p:cNvSpPr/>
            <p:nvPr/>
          </p:nvSpPr>
          <p:spPr>
            <a:xfrm>
              <a:off x="769680" y="5478840"/>
              <a:ext cx="189360" cy="1024200"/>
            </a:xfrm>
            <a:custGeom>
              <a:avLst/>
              <a:gdLst>
                <a:gd name="textAreaLeft" fmla="*/ 0 w 189360"/>
                <a:gd name="textAreaRight" fmla="*/ 190080 w 189360"/>
                <a:gd name="textAreaTop" fmla="*/ 0 h 1024200"/>
                <a:gd name="textAreaBottom" fmla="*/ 1024920 h 1024200"/>
              </a:gdLst>
              <a:ahLst/>
              <a:rect l="textAreaLeft" t="textAreaTop" r="textAreaRight" b="textAreaBottom"/>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44" name="Freeform 19"/>
            <p:cNvSpPr/>
            <p:nvPr/>
          </p:nvSpPr>
          <p:spPr>
            <a:xfrm>
              <a:off x="775440" y="1398960"/>
              <a:ext cx="2075400" cy="4047480"/>
            </a:xfrm>
            <a:custGeom>
              <a:avLst/>
              <a:gdLst>
                <a:gd name="textAreaLeft" fmla="*/ 0 w 2075400"/>
                <a:gd name="textAreaRight" fmla="*/ 2076120 w 2075400"/>
                <a:gd name="textAreaTop" fmla="*/ 0 h 4047480"/>
                <a:gd name="textAreaBottom" fmla="*/ 4048200 h 4047480"/>
              </a:gdLst>
              <a:ahLst/>
              <a:rect l="textAreaLeft" t="textAreaTop" r="textAreaRight" b="textAreaBottom"/>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45" name="Freeform 20"/>
            <p:cNvSpPr/>
            <p:nvPr/>
          </p:nvSpPr>
          <p:spPr>
            <a:xfrm>
              <a:off x="922680" y="6530040"/>
              <a:ext cx="161280" cy="336600"/>
            </a:xfrm>
            <a:custGeom>
              <a:avLst/>
              <a:gdLst>
                <a:gd name="textAreaLeft" fmla="*/ 0 w 161280"/>
                <a:gd name="textAreaRight" fmla="*/ 162000 w 161280"/>
                <a:gd name="textAreaTop" fmla="*/ 0 h 336600"/>
                <a:gd name="textAreaBottom" fmla="*/ 337320 h 336600"/>
              </a:gdLst>
              <a:ahLst/>
              <a:rect l="textAreaLeft" t="textAreaTop" r="textAreaRight" b="textAreaBottom"/>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46" name="Freeform 21"/>
            <p:cNvSpPr/>
            <p:nvPr/>
          </p:nvSpPr>
          <p:spPr>
            <a:xfrm>
              <a:off x="769680" y="5359320"/>
              <a:ext cx="36720" cy="221040"/>
            </a:xfrm>
            <a:custGeom>
              <a:avLst/>
              <a:gdLst>
                <a:gd name="textAreaLeft" fmla="*/ 0 w 36720"/>
                <a:gd name="textAreaRight" fmla="*/ 37440 w 36720"/>
                <a:gd name="textAreaTop" fmla="*/ 0 h 221040"/>
                <a:gd name="textAreaBottom" fmla="*/ 221760 h 221040"/>
              </a:gdLst>
              <a:ahLst/>
              <a:rect l="textAreaLeft" t="textAreaTop" r="textAreaRight" b="textAreaBottom"/>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47" name="Freeform 22"/>
            <p:cNvSpPr/>
            <p:nvPr/>
          </p:nvSpPr>
          <p:spPr>
            <a:xfrm>
              <a:off x="849960" y="6244560"/>
              <a:ext cx="237960" cy="621720"/>
            </a:xfrm>
            <a:custGeom>
              <a:avLst/>
              <a:gdLst>
                <a:gd name="textAreaLeft" fmla="*/ 0 w 237960"/>
                <a:gd name="textAreaRight" fmla="*/ 238680 w 237960"/>
                <a:gd name="textAreaTop" fmla="*/ 0 h 621720"/>
                <a:gd name="textAreaBottom" fmla="*/ 622440 h 621720"/>
              </a:gdLst>
              <a:ahLst/>
              <a:rect l="textAreaLeft" t="textAreaTop" r="textAreaRight" b="textAreaBottom"/>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grpSp>
      <p:grpSp>
        <p:nvGrpSpPr>
          <p:cNvPr id="48" name="Group 9"/>
          <p:cNvGrpSpPr/>
          <p:nvPr/>
        </p:nvGrpSpPr>
        <p:grpSpPr>
          <a:xfrm>
            <a:off x="27360" y="-720"/>
            <a:ext cx="2355840" cy="6853320"/>
            <a:chOff x="27360" y="-720"/>
            <a:chExt cx="2355840" cy="6853320"/>
          </a:xfrm>
        </p:grpSpPr>
        <p:sp>
          <p:nvSpPr>
            <p:cNvPr id="49" name="Freeform 27"/>
            <p:cNvSpPr/>
            <p:nvPr/>
          </p:nvSpPr>
          <p:spPr>
            <a:xfrm>
              <a:off x="27360" y="-720"/>
              <a:ext cx="493560" cy="4400280"/>
            </a:xfrm>
            <a:custGeom>
              <a:avLst/>
              <a:gdLst>
                <a:gd name="textAreaLeft" fmla="*/ 0 w 493560"/>
                <a:gd name="textAreaRight" fmla="*/ 494280 w 493560"/>
                <a:gd name="textAreaTop" fmla="*/ 0 h 4400280"/>
                <a:gd name="textAreaBottom" fmla="*/ 4401000 h 4400280"/>
              </a:gdLst>
              <a:ahLst/>
              <a:rect l="textAreaLeft" t="textAreaTop" r="textAreaRight" b="textAreaBottom"/>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50" name="Freeform 28"/>
            <p:cNvSpPr/>
            <p:nvPr/>
          </p:nvSpPr>
          <p:spPr>
            <a:xfrm>
              <a:off x="550440" y="4316400"/>
              <a:ext cx="422640" cy="1580040"/>
            </a:xfrm>
            <a:custGeom>
              <a:avLst/>
              <a:gdLst>
                <a:gd name="textAreaLeft" fmla="*/ 0 w 422640"/>
                <a:gd name="textAreaRight" fmla="*/ 423360 w 422640"/>
                <a:gd name="textAreaTop" fmla="*/ 0 h 1580040"/>
                <a:gd name="textAreaBottom" fmla="*/ 1580760 h 1580040"/>
              </a:gdLst>
              <a:ahLst/>
              <a:rect l="textAreaLeft" t="textAreaTop" r="textAreaRight" b="textAreaBottom"/>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51" name="Freeform 29"/>
            <p:cNvSpPr/>
            <p:nvPr/>
          </p:nvSpPr>
          <p:spPr>
            <a:xfrm>
              <a:off x="1006200" y="5862600"/>
              <a:ext cx="430200" cy="990000"/>
            </a:xfrm>
            <a:custGeom>
              <a:avLst/>
              <a:gdLst>
                <a:gd name="textAreaLeft" fmla="*/ 0 w 430200"/>
                <a:gd name="textAreaRight" fmla="*/ 430920 w 430200"/>
                <a:gd name="textAreaTop" fmla="*/ 0 h 990000"/>
                <a:gd name="textAreaBottom" fmla="*/ 990720 h 990000"/>
              </a:gdLst>
              <a:ahLst/>
              <a:rect l="textAreaLeft" t="textAreaTop" r="textAreaRight" b="textAreaBottom"/>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52" name="Freeform 30"/>
            <p:cNvSpPr/>
            <p:nvPr/>
          </p:nvSpPr>
          <p:spPr>
            <a:xfrm>
              <a:off x="521640" y="4364280"/>
              <a:ext cx="551160" cy="2235240"/>
            </a:xfrm>
            <a:custGeom>
              <a:avLst/>
              <a:gdLst>
                <a:gd name="textAreaLeft" fmla="*/ 0 w 551160"/>
                <a:gd name="textAreaRight" fmla="*/ 551880 w 551160"/>
                <a:gd name="textAreaTop" fmla="*/ 0 h 2235240"/>
                <a:gd name="textAreaBottom" fmla="*/ 2235960 h 2235240"/>
              </a:gdLst>
              <a:ahLst/>
              <a:rect l="textAreaLeft" t="textAreaTop" r="textAreaRight" b="textAreaBottom"/>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53" name="Freeform 31"/>
            <p:cNvSpPr/>
            <p:nvPr/>
          </p:nvSpPr>
          <p:spPr>
            <a:xfrm>
              <a:off x="468000" y="1289160"/>
              <a:ext cx="173520" cy="3026520"/>
            </a:xfrm>
            <a:custGeom>
              <a:avLst/>
              <a:gdLst>
                <a:gd name="textAreaLeft" fmla="*/ 0 w 173520"/>
                <a:gd name="textAreaRight" fmla="*/ 174240 w 173520"/>
                <a:gd name="textAreaTop" fmla="*/ 0 h 3026520"/>
                <a:gd name="textAreaBottom" fmla="*/ 3027240 h 3026520"/>
              </a:gdLst>
              <a:ahLst/>
              <a:rect l="textAreaLeft" t="textAreaTop" r="textAreaRight" b="textAreaBottom"/>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54" name="Freeform 32"/>
            <p:cNvSpPr/>
            <p:nvPr/>
          </p:nvSpPr>
          <p:spPr>
            <a:xfrm>
              <a:off x="1111680" y="6571440"/>
              <a:ext cx="133560" cy="280800"/>
            </a:xfrm>
            <a:custGeom>
              <a:avLst/>
              <a:gdLst>
                <a:gd name="textAreaLeft" fmla="*/ 0 w 133560"/>
                <a:gd name="textAreaRight" fmla="*/ 134280 w 133560"/>
                <a:gd name="textAreaTop" fmla="*/ 0 h 280800"/>
                <a:gd name="textAreaBottom" fmla="*/ 281520 h 280800"/>
              </a:gdLst>
              <a:ahLst/>
              <a:rect l="textAreaLeft" t="textAreaTop" r="textAreaRight" b="textAreaBottom"/>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55" name="Freeform 33"/>
            <p:cNvSpPr/>
            <p:nvPr/>
          </p:nvSpPr>
          <p:spPr>
            <a:xfrm>
              <a:off x="502560" y="4107600"/>
              <a:ext cx="81720" cy="510840"/>
            </a:xfrm>
            <a:custGeom>
              <a:avLst/>
              <a:gdLst>
                <a:gd name="textAreaLeft" fmla="*/ 0 w 81720"/>
                <a:gd name="textAreaRight" fmla="*/ 82440 w 81720"/>
                <a:gd name="textAreaTop" fmla="*/ 0 h 510840"/>
                <a:gd name="textAreaBottom" fmla="*/ 511560 h 510840"/>
              </a:gdLst>
              <a:ahLst/>
              <a:rect l="textAreaLeft" t="textAreaTop" r="textAreaRight" b="textAreaBottom"/>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56" name="Freeform 34"/>
            <p:cNvSpPr/>
            <p:nvPr/>
          </p:nvSpPr>
          <p:spPr>
            <a:xfrm>
              <a:off x="973800" y="3145680"/>
              <a:ext cx="1409400" cy="2716200"/>
            </a:xfrm>
            <a:custGeom>
              <a:avLst/>
              <a:gdLst>
                <a:gd name="textAreaLeft" fmla="*/ 0 w 1409400"/>
                <a:gd name="textAreaRight" fmla="*/ 1410120 w 1409400"/>
                <a:gd name="textAreaTop" fmla="*/ 0 h 2716200"/>
                <a:gd name="textAreaBottom" fmla="*/ 2716920 h 2716200"/>
              </a:gdLst>
              <a:ahLst/>
              <a:rect l="textAreaLeft" t="textAreaTop" r="textAreaRight" b="textAreaBottom"/>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57" name="Freeform 35"/>
            <p:cNvSpPr/>
            <p:nvPr/>
          </p:nvSpPr>
          <p:spPr>
            <a:xfrm>
              <a:off x="1073520" y="6600240"/>
              <a:ext cx="119880" cy="252360"/>
            </a:xfrm>
            <a:custGeom>
              <a:avLst/>
              <a:gdLst>
                <a:gd name="textAreaLeft" fmla="*/ 0 w 119880"/>
                <a:gd name="textAreaRight" fmla="*/ 120600 w 119880"/>
                <a:gd name="textAreaTop" fmla="*/ 0 h 252360"/>
                <a:gd name="textAreaBottom" fmla="*/ 253080 h 252360"/>
              </a:gdLst>
              <a:ahLst/>
              <a:rect l="textAreaLeft" t="textAreaTop" r="textAreaRight" b="textAreaBottom"/>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58" name="Freeform 36"/>
            <p:cNvSpPr/>
            <p:nvPr/>
          </p:nvSpPr>
          <p:spPr>
            <a:xfrm>
              <a:off x="973800" y="5897160"/>
              <a:ext cx="137160" cy="673560"/>
            </a:xfrm>
            <a:custGeom>
              <a:avLst/>
              <a:gdLst>
                <a:gd name="textAreaLeft" fmla="*/ 0 w 137160"/>
                <a:gd name="textAreaRight" fmla="*/ 137880 w 137160"/>
                <a:gd name="textAreaTop" fmla="*/ 0 h 673560"/>
                <a:gd name="textAreaBottom" fmla="*/ 674280 h 673560"/>
              </a:gdLst>
              <a:ahLst/>
              <a:rect l="textAreaLeft" t="textAreaTop" r="textAreaRight" b="textAreaBottom"/>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59" name="Freeform 37"/>
            <p:cNvSpPr/>
            <p:nvPr/>
          </p:nvSpPr>
          <p:spPr>
            <a:xfrm>
              <a:off x="973800" y="5772600"/>
              <a:ext cx="37440" cy="227160"/>
            </a:xfrm>
            <a:custGeom>
              <a:avLst/>
              <a:gdLst>
                <a:gd name="textAreaLeft" fmla="*/ 0 w 37440"/>
                <a:gd name="textAreaRight" fmla="*/ 38160 w 37440"/>
                <a:gd name="textAreaTop" fmla="*/ 0 h 227160"/>
                <a:gd name="textAreaBottom" fmla="*/ 227880 h 227160"/>
              </a:gdLst>
              <a:ahLst/>
              <a:rect l="textAreaLeft" t="textAreaTop" r="textAreaRight" b="textAreaBottom"/>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60" name="Freeform 38"/>
            <p:cNvSpPr/>
            <p:nvPr/>
          </p:nvSpPr>
          <p:spPr>
            <a:xfrm>
              <a:off x="1006200" y="6322680"/>
              <a:ext cx="209880" cy="529920"/>
            </a:xfrm>
            <a:custGeom>
              <a:avLst/>
              <a:gdLst>
                <a:gd name="textAreaLeft" fmla="*/ 0 w 209880"/>
                <a:gd name="textAreaRight" fmla="*/ 210600 w 209880"/>
                <a:gd name="textAreaTop" fmla="*/ 0 h 529920"/>
                <a:gd name="textAreaBottom" fmla="*/ 530640 h 529920"/>
              </a:gdLst>
              <a:ahLst/>
              <a:rect l="textAreaLeft" t="textAreaTop" r="textAreaRight" b="textAreaBottom"/>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grpSp>
      <p:sp>
        <p:nvSpPr>
          <p:cNvPr id="61" name="Rectangle 6"/>
          <p:cNvSpPr/>
          <p:nvPr/>
        </p:nvSpPr>
        <p:spPr>
          <a:xfrm>
            <a:off x="0" y="0"/>
            <a:ext cx="182160" cy="6857280"/>
          </a:xfrm>
          <a:prstGeom prst="rect">
            <a:avLst/>
          </a:prstGeom>
          <a:solidFill>
            <a:schemeClr val="tx2"/>
          </a:solidFill>
          <a:ln>
            <a:noFill/>
          </a:ln>
          <a:effectLst>
            <a:outerShdw blurRad="38160" dir="5400000" dist="25560" rotWithShape="0">
              <a:srgbClr val="000000">
                <a:alpha val="25000"/>
              </a:srgbClr>
            </a:outerShdw>
          </a:effectLst>
        </p:spPr>
        <p:style>
          <a:lnRef idx="1">
            <a:schemeClr val="accent1"/>
          </a:lnRef>
          <a:fillRef idx="3">
            <a:schemeClr val="accent1"/>
          </a:fillRef>
          <a:effectRef idx="2">
            <a:schemeClr val="accent1"/>
          </a:effectRef>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62" name="Freeform 11"/>
          <p:cNvSpPr/>
          <p:nvPr/>
        </p:nvSpPr>
        <p:spPr>
          <a:xfrm flipV="1">
            <a:off x="-3600" y="3177360"/>
            <a:ext cx="1587960" cy="506520"/>
          </a:xfrm>
          <a:custGeom>
            <a:avLst/>
            <a:gdLst>
              <a:gd name="textAreaLeft" fmla="*/ 0 w 1587960"/>
              <a:gd name="textAreaRight" fmla="*/ 1588680 w 1587960"/>
              <a:gd name="textAreaTop" fmla="*/ 360 h 506520"/>
              <a:gd name="textAreaBottom" fmla="*/ 507600 h 506520"/>
            </a:gdLst>
            <a:ahLst/>
            <a:rect l="textAreaLeft" t="textAreaTop" r="textAreaRight" b="textAreaBottom"/>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63" name="PlaceHolder 1"/>
          <p:cNvSpPr>
            <a:spLocks noGrp="1"/>
          </p:cNvSpPr>
          <p:nvPr>
            <p:ph type="ftr" idx="4"/>
          </p:nvPr>
        </p:nvSpPr>
        <p:spPr>
          <a:xfrm>
            <a:off x="2589120" y="6135840"/>
            <a:ext cx="7619400" cy="36432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tr-TR" sz="1400" strike="noStrike" u="none">
                <a:solidFill>
                  <a:srgbClr val="000000"/>
                </a:solidFill>
                <a:uFillTx/>
                <a:latin typeface="Times New Roman"/>
              </a:defRPr>
            </a:lvl1pPr>
          </a:lstStyle>
          <a:p>
            <a:pPr indent="0" algn="ctr">
              <a:lnSpc>
                <a:spcPct val="100000"/>
              </a:lnSpc>
              <a:buNone/>
              <a:tabLst>
                <a:tab algn="l" pos="0"/>
              </a:tabLst>
            </a:pPr>
            <a:r>
              <a:rPr b="0" lang="tr-TR" sz="1400" strike="noStrike" u="none">
                <a:solidFill>
                  <a:srgbClr val="000000"/>
                </a:solidFill>
                <a:uFillTx/>
                <a:latin typeface="Times New Roman"/>
              </a:rPr>
              <a:t> </a:t>
            </a:r>
            <a:endParaRPr b="0" lang="tr-TR" sz="1400" strike="noStrike" u="none">
              <a:solidFill>
                <a:srgbClr val="000000"/>
              </a:solidFill>
              <a:uFillTx/>
              <a:latin typeface="Times New Roman"/>
            </a:endParaRPr>
          </a:p>
        </p:txBody>
      </p:sp>
      <p:sp>
        <p:nvSpPr>
          <p:cNvPr id="64" name="PlaceHolder 2"/>
          <p:cNvSpPr>
            <a:spLocks noGrp="1"/>
          </p:cNvSpPr>
          <p:nvPr>
            <p:ph type="sldNum" idx="5"/>
          </p:nvPr>
        </p:nvSpPr>
        <p:spPr>
          <a:xfrm>
            <a:off x="531720" y="3243960"/>
            <a:ext cx="779040" cy="364320"/>
          </a:xfrm>
          <a:prstGeom prst="rect">
            <a:avLst/>
          </a:prstGeom>
          <a:noFill/>
          <a:ln w="0">
            <a:noFill/>
          </a:ln>
        </p:spPr>
        <p:txBody>
          <a:bodyPr lIns="91440" rIns="91440" tIns="45720" bIns="45720" anchor="ctr">
            <a:noAutofit/>
          </a:bodyPr>
          <a:lstStyle>
            <a:lvl1pPr indent="0" algn="r" defTabSz="457200">
              <a:lnSpc>
                <a:spcPct val="100000"/>
              </a:lnSpc>
              <a:buNone/>
              <a:tabLst>
                <a:tab algn="l" pos="0"/>
              </a:tabLst>
              <a:defRPr b="0" lang="tr-TR" sz="2000" strike="noStrike" u="none">
                <a:solidFill>
                  <a:srgbClr val="feffff"/>
                </a:solidFill>
                <a:uFillTx/>
                <a:latin typeface="Century Gothic"/>
              </a:defRPr>
            </a:lvl1pPr>
          </a:lstStyle>
          <a:p>
            <a:pPr indent="0" algn="r" defTabSz="457200">
              <a:lnSpc>
                <a:spcPct val="100000"/>
              </a:lnSpc>
              <a:buNone/>
              <a:tabLst>
                <a:tab algn="l" pos="0"/>
              </a:tabLst>
            </a:pPr>
            <a:fld id="{6702F390-E8C9-4DB3-8DC6-3BD77DF6F231}" type="slidenum">
              <a:rPr b="0" lang="tr-TR" sz="2000" strike="noStrike" u="none">
                <a:solidFill>
                  <a:srgbClr val="feffff"/>
                </a:solidFill>
                <a:uFillTx/>
                <a:latin typeface="Century Gothic"/>
              </a:rPr>
              <a:t>1</a:t>
            </a:fld>
            <a:endParaRPr b="0" lang="tr-TR" sz="2000" strike="noStrike" u="none">
              <a:solidFill>
                <a:srgbClr val="000000"/>
              </a:solidFill>
              <a:uFillTx/>
              <a:latin typeface="Times New Roman"/>
            </a:endParaRPr>
          </a:p>
        </p:txBody>
      </p:sp>
      <p:sp>
        <p:nvSpPr>
          <p:cNvPr id="65" name="PlaceHolder 3"/>
          <p:cNvSpPr>
            <a:spLocks noGrp="1"/>
          </p:cNvSpPr>
          <p:nvPr>
            <p:ph type="dt" idx="6"/>
          </p:nvPr>
        </p:nvSpPr>
        <p:spPr>
          <a:xfrm>
            <a:off x="10361520" y="6130440"/>
            <a:ext cx="1145520" cy="369720"/>
          </a:xfrm>
          <a:prstGeom prst="rect">
            <a:avLst/>
          </a:prstGeom>
          <a:noFill/>
          <a:ln w="0">
            <a:noFill/>
          </a:ln>
        </p:spPr>
        <p:txBody>
          <a:bodyPr lIns="91440" rIns="91440" tIns="45720" bIns="45720" anchor="ctr">
            <a:noAutofit/>
          </a:bodyPr>
          <a:lstStyle>
            <a:lvl1pPr indent="0">
              <a:buNone/>
              <a:defRPr b="0" lang="tr-TR" sz="1400" strike="noStrike" u="none">
                <a:solidFill>
                  <a:srgbClr val="000000"/>
                </a:solidFill>
                <a:uFillTx/>
                <a:latin typeface="Times New Roman"/>
              </a:defRPr>
            </a:lvl1pPr>
          </a:lstStyle>
          <a:p>
            <a:pPr indent="0">
              <a:buNone/>
            </a:pPr>
            <a:r>
              <a:rPr b="0" lang="tr-TR" sz="1400" strike="noStrike" u="none">
                <a:solidFill>
                  <a:srgbClr val="000000"/>
                </a:solidFill>
                <a:uFillTx/>
                <a:latin typeface="Times New Roman"/>
              </a:rPr>
              <a:t> </a:t>
            </a:r>
            <a:endParaRPr b="0" lang="tr-TR" sz="14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651" r:id="rId2"/>
  </p:sldLayoutIdLst>
</p:sldMaster>
</file>

<file path=ppt/slideMasters/slideMaster2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ffffff"/>
            </a:gs>
            <a:gs pos="100000">
              <a:srgbClr val="dfe7c4"/>
            </a:gs>
          </a:gsLst>
          <a:path path="circle">
            <a:fillToRect l="25000" t="25000" r="75000" b="75000"/>
          </a:path>
        </a:gradFill>
      </p:bgPr>
    </p:bg>
    <p:spTree>
      <p:nvGrpSpPr>
        <p:cNvPr id="1" name=""/>
        <p:cNvGrpSpPr/>
        <p:nvPr/>
      </p:nvGrpSpPr>
      <p:grpSpPr>
        <a:xfrm>
          <a:off x="0" y="0"/>
          <a:ext cx="0" cy="0"/>
          <a:chOff x="0" y="0"/>
          <a:chExt cx="0" cy="0"/>
        </a:xfrm>
      </p:grpSpPr>
      <p:grpSp>
        <p:nvGrpSpPr>
          <p:cNvPr id="620" name="Group 22"/>
          <p:cNvGrpSpPr/>
          <p:nvPr/>
        </p:nvGrpSpPr>
        <p:grpSpPr>
          <a:xfrm>
            <a:off x="0" y="228600"/>
            <a:ext cx="2850840" cy="6638040"/>
            <a:chOff x="0" y="228600"/>
            <a:chExt cx="2850840" cy="6638040"/>
          </a:xfrm>
        </p:grpSpPr>
        <p:sp>
          <p:nvSpPr>
            <p:cNvPr id="621" name="Freeform 11"/>
            <p:cNvSpPr/>
            <p:nvPr/>
          </p:nvSpPr>
          <p:spPr>
            <a:xfrm>
              <a:off x="0" y="2575080"/>
              <a:ext cx="100080" cy="625320"/>
            </a:xfrm>
            <a:custGeom>
              <a:avLst/>
              <a:gdLst>
                <a:gd name="textAreaLeft" fmla="*/ 0 w 100080"/>
                <a:gd name="textAreaRight" fmla="*/ 100800 w 100080"/>
                <a:gd name="textAreaTop" fmla="*/ 0 h 625320"/>
                <a:gd name="textAreaBottom" fmla="*/ 626040 h 625320"/>
              </a:gdLst>
              <a:ahLst/>
              <a:rect l="textAreaLeft" t="textAreaTop" r="textAreaRight" b="textAreaBottom"/>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622" name="Freeform 12"/>
            <p:cNvSpPr/>
            <p:nvPr/>
          </p:nvSpPr>
          <p:spPr>
            <a:xfrm>
              <a:off x="128520" y="3156480"/>
              <a:ext cx="645840" cy="2321640"/>
            </a:xfrm>
            <a:custGeom>
              <a:avLst/>
              <a:gdLst>
                <a:gd name="textAreaLeft" fmla="*/ 0 w 645840"/>
                <a:gd name="textAreaRight" fmla="*/ 646560 w 645840"/>
                <a:gd name="textAreaTop" fmla="*/ 0 h 2321640"/>
                <a:gd name="textAreaBottom" fmla="*/ 2322360 h 2321640"/>
              </a:gdLst>
              <a:ahLst/>
              <a:rect l="textAreaLeft" t="textAreaTop" r="textAreaRight" b="textAreaBottom"/>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623" name="Freeform 13"/>
            <p:cNvSpPr/>
            <p:nvPr/>
          </p:nvSpPr>
          <p:spPr>
            <a:xfrm>
              <a:off x="807120" y="5447160"/>
              <a:ext cx="608760" cy="1419480"/>
            </a:xfrm>
            <a:custGeom>
              <a:avLst/>
              <a:gdLst>
                <a:gd name="textAreaLeft" fmla="*/ 0 w 608760"/>
                <a:gd name="textAreaRight" fmla="*/ 609480 w 608760"/>
                <a:gd name="textAreaTop" fmla="*/ 0 h 1419480"/>
                <a:gd name="textAreaBottom" fmla="*/ 1420200 h 1419480"/>
              </a:gdLst>
              <a:ahLst/>
              <a:rect l="textAreaLeft" t="textAreaTop" r="textAreaRight" b="textAreaBottom"/>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624" name="Freeform 14"/>
            <p:cNvSpPr/>
            <p:nvPr/>
          </p:nvSpPr>
          <p:spPr>
            <a:xfrm>
              <a:off x="959760" y="6503760"/>
              <a:ext cx="170640" cy="362880"/>
            </a:xfrm>
            <a:custGeom>
              <a:avLst/>
              <a:gdLst>
                <a:gd name="textAreaLeft" fmla="*/ 0 w 170640"/>
                <a:gd name="textAreaRight" fmla="*/ 171360 w 170640"/>
                <a:gd name="textAreaTop" fmla="*/ 0 h 362880"/>
                <a:gd name="textAreaBottom" fmla="*/ 363600 h 362880"/>
              </a:gdLst>
              <a:ahLst/>
              <a:rect l="textAreaLeft" t="textAreaTop" r="textAreaRight" b="textAreaBottom"/>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625" name="Freeform 15"/>
            <p:cNvSpPr/>
            <p:nvPr/>
          </p:nvSpPr>
          <p:spPr>
            <a:xfrm>
              <a:off x="100800" y="3201120"/>
              <a:ext cx="821160" cy="3327840"/>
            </a:xfrm>
            <a:custGeom>
              <a:avLst/>
              <a:gdLst>
                <a:gd name="textAreaLeft" fmla="*/ 0 w 821160"/>
                <a:gd name="textAreaRight" fmla="*/ 821880 w 821160"/>
                <a:gd name="textAreaTop" fmla="*/ 0 h 3327840"/>
                <a:gd name="textAreaBottom" fmla="*/ 3328560 h 3327840"/>
              </a:gdLst>
              <a:ahLst/>
              <a:rect l="textAreaLeft" t="textAreaTop" r="textAreaRight" b="textAreaBottom"/>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626" name="Freeform 16"/>
            <p:cNvSpPr/>
            <p:nvPr/>
          </p:nvSpPr>
          <p:spPr>
            <a:xfrm>
              <a:off x="22320" y="228600"/>
              <a:ext cx="105480" cy="2927160"/>
            </a:xfrm>
            <a:custGeom>
              <a:avLst/>
              <a:gdLst>
                <a:gd name="textAreaLeft" fmla="*/ 0 w 105480"/>
                <a:gd name="textAreaRight" fmla="*/ 106200 w 105480"/>
                <a:gd name="textAreaTop" fmla="*/ 0 h 2927160"/>
                <a:gd name="textAreaBottom" fmla="*/ 2927880 h 2927160"/>
              </a:gdLst>
              <a:ahLst/>
              <a:rect l="textAreaLeft" t="textAreaTop" r="textAreaRight" b="textAreaBottom"/>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627" name="Freeform 17"/>
            <p:cNvSpPr/>
            <p:nvPr/>
          </p:nvSpPr>
          <p:spPr>
            <a:xfrm>
              <a:off x="78120" y="2944080"/>
              <a:ext cx="77400" cy="493200"/>
            </a:xfrm>
            <a:custGeom>
              <a:avLst/>
              <a:gdLst>
                <a:gd name="textAreaLeft" fmla="*/ 0 w 77400"/>
                <a:gd name="textAreaRight" fmla="*/ 78120 w 77400"/>
                <a:gd name="textAreaTop" fmla="*/ 0 h 493200"/>
                <a:gd name="textAreaBottom" fmla="*/ 493920 h 493200"/>
              </a:gdLst>
              <a:ahLst/>
              <a:rect l="textAreaLeft" t="textAreaTop" r="textAreaRight" b="textAreaBottom"/>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628" name="Freeform 18"/>
            <p:cNvSpPr/>
            <p:nvPr/>
          </p:nvSpPr>
          <p:spPr>
            <a:xfrm>
              <a:off x="769680" y="5478840"/>
              <a:ext cx="189360" cy="1024200"/>
            </a:xfrm>
            <a:custGeom>
              <a:avLst/>
              <a:gdLst>
                <a:gd name="textAreaLeft" fmla="*/ 0 w 189360"/>
                <a:gd name="textAreaRight" fmla="*/ 190080 w 189360"/>
                <a:gd name="textAreaTop" fmla="*/ 0 h 1024200"/>
                <a:gd name="textAreaBottom" fmla="*/ 1024920 h 1024200"/>
              </a:gdLst>
              <a:ahLst/>
              <a:rect l="textAreaLeft" t="textAreaTop" r="textAreaRight" b="textAreaBottom"/>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629" name="Freeform 19"/>
            <p:cNvSpPr/>
            <p:nvPr/>
          </p:nvSpPr>
          <p:spPr>
            <a:xfrm>
              <a:off x="775440" y="1398960"/>
              <a:ext cx="2075400" cy="4047480"/>
            </a:xfrm>
            <a:custGeom>
              <a:avLst/>
              <a:gdLst>
                <a:gd name="textAreaLeft" fmla="*/ 0 w 2075400"/>
                <a:gd name="textAreaRight" fmla="*/ 2076120 w 2075400"/>
                <a:gd name="textAreaTop" fmla="*/ 0 h 4047480"/>
                <a:gd name="textAreaBottom" fmla="*/ 4048200 h 4047480"/>
              </a:gdLst>
              <a:ahLst/>
              <a:rect l="textAreaLeft" t="textAreaTop" r="textAreaRight" b="textAreaBottom"/>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630" name="Freeform 20"/>
            <p:cNvSpPr/>
            <p:nvPr/>
          </p:nvSpPr>
          <p:spPr>
            <a:xfrm>
              <a:off x="922680" y="6530040"/>
              <a:ext cx="161280" cy="336600"/>
            </a:xfrm>
            <a:custGeom>
              <a:avLst/>
              <a:gdLst>
                <a:gd name="textAreaLeft" fmla="*/ 0 w 161280"/>
                <a:gd name="textAreaRight" fmla="*/ 162000 w 161280"/>
                <a:gd name="textAreaTop" fmla="*/ 0 h 336600"/>
                <a:gd name="textAreaBottom" fmla="*/ 337320 h 336600"/>
              </a:gdLst>
              <a:ahLst/>
              <a:rect l="textAreaLeft" t="textAreaTop" r="textAreaRight" b="textAreaBottom"/>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631" name="Freeform 21"/>
            <p:cNvSpPr/>
            <p:nvPr/>
          </p:nvSpPr>
          <p:spPr>
            <a:xfrm>
              <a:off x="769680" y="5359320"/>
              <a:ext cx="36720" cy="221040"/>
            </a:xfrm>
            <a:custGeom>
              <a:avLst/>
              <a:gdLst>
                <a:gd name="textAreaLeft" fmla="*/ 0 w 36720"/>
                <a:gd name="textAreaRight" fmla="*/ 37440 w 36720"/>
                <a:gd name="textAreaTop" fmla="*/ 0 h 221040"/>
                <a:gd name="textAreaBottom" fmla="*/ 221760 h 221040"/>
              </a:gdLst>
              <a:ahLst/>
              <a:rect l="textAreaLeft" t="textAreaTop" r="textAreaRight" b="textAreaBottom"/>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632" name="Freeform 22"/>
            <p:cNvSpPr/>
            <p:nvPr/>
          </p:nvSpPr>
          <p:spPr>
            <a:xfrm>
              <a:off x="849960" y="6244560"/>
              <a:ext cx="237960" cy="621720"/>
            </a:xfrm>
            <a:custGeom>
              <a:avLst/>
              <a:gdLst>
                <a:gd name="textAreaLeft" fmla="*/ 0 w 237960"/>
                <a:gd name="textAreaRight" fmla="*/ 238680 w 237960"/>
                <a:gd name="textAreaTop" fmla="*/ 0 h 621720"/>
                <a:gd name="textAreaBottom" fmla="*/ 622440 h 621720"/>
              </a:gdLst>
              <a:ahLst/>
              <a:rect l="textAreaLeft" t="textAreaTop" r="textAreaRight" b="textAreaBottom"/>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grpSp>
      <p:grpSp>
        <p:nvGrpSpPr>
          <p:cNvPr id="633" name="Group 9"/>
          <p:cNvGrpSpPr/>
          <p:nvPr/>
        </p:nvGrpSpPr>
        <p:grpSpPr>
          <a:xfrm>
            <a:off x="27360" y="-720"/>
            <a:ext cx="2355840" cy="6853320"/>
            <a:chOff x="27360" y="-720"/>
            <a:chExt cx="2355840" cy="6853320"/>
          </a:xfrm>
        </p:grpSpPr>
        <p:sp>
          <p:nvSpPr>
            <p:cNvPr id="634" name="Freeform 27"/>
            <p:cNvSpPr/>
            <p:nvPr/>
          </p:nvSpPr>
          <p:spPr>
            <a:xfrm>
              <a:off x="27360" y="-720"/>
              <a:ext cx="493560" cy="4400280"/>
            </a:xfrm>
            <a:custGeom>
              <a:avLst/>
              <a:gdLst>
                <a:gd name="textAreaLeft" fmla="*/ 0 w 493560"/>
                <a:gd name="textAreaRight" fmla="*/ 494280 w 493560"/>
                <a:gd name="textAreaTop" fmla="*/ 0 h 4400280"/>
                <a:gd name="textAreaBottom" fmla="*/ 4401000 h 4400280"/>
              </a:gdLst>
              <a:ahLst/>
              <a:rect l="textAreaLeft" t="textAreaTop" r="textAreaRight" b="textAreaBottom"/>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635" name="Freeform 28"/>
            <p:cNvSpPr/>
            <p:nvPr/>
          </p:nvSpPr>
          <p:spPr>
            <a:xfrm>
              <a:off x="550440" y="4316400"/>
              <a:ext cx="422640" cy="1580040"/>
            </a:xfrm>
            <a:custGeom>
              <a:avLst/>
              <a:gdLst>
                <a:gd name="textAreaLeft" fmla="*/ 0 w 422640"/>
                <a:gd name="textAreaRight" fmla="*/ 423360 w 422640"/>
                <a:gd name="textAreaTop" fmla="*/ 0 h 1580040"/>
                <a:gd name="textAreaBottom" fmla="*/ 1580760 h 1580040"/>
              </a:gdLst>
              <a:ahLst/>
              <a:rect l="textAreaLeft" t="textAreaTop" r="textAreaRight" b="textAreaBottom"/>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636" name="Freeform 29"/>
            <p:cNvSpPr/>
            <p:nvPr/>
          </p:nvSpPr>
          <p:spPr>
            <a:xfrm>
              <a:off x="1006200" y="5862600"/>
              <a:ext cx="430200" cy="990000"/>
            </a:xfrm>
            <a:custGeom>
              <a:avLst/>
              <a:gdLst>
                <a:gd name="textAreaLeft" fmla="*/ 0 w 430200"/>
                <a:gd name="textAreaRight" fmla="*/ 430920 w 430200"/>
                <a:gd name="textAreaTop" fmla="*/ 0 h 990000"/>
                <a:gd name="textAreaBottom" fmla="*/ 990720 h 990000"/>
              </a:gdLst>
              <a:ahLst/>
              <a:rect l="textAreaLeft" t="textAreaTop" r="textAreaRight" b="textAreaBottom"/>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637" name="Freeform 30"/>
            <p:cNvSpPr/>
            <p:nvPr/>
          </p:nvSpPr>
          <p:spPr>
            <a:xfrm>
              <a:off x="521640" y="4364280"/>
              <a:ext cx="551160" cy="2235240"/>
            </a:xfrm>
            <a:custGeom>
              <a:avLst/>
              <a:gdLst>
                <a:gd name="textAreaLeft" fmla="*/ 0 w 551160"/>
                <a:gd name="textAreaRight" fmla="*/ 551880 w 551160"/>
                <a:gd name="textAreaTop" fmla="*/ 0 h 2235240"/>
                <a:gd name="textAreaBottom" fmla="*/ 2235960 h 2235240"/>
              </a:gdLst>
              <a:ahLst/>
              <a:rect l="textAreaLeft" t="textAreaTop" r="textAreaRight" b="textAreaBottom"/>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638" name="Freeform 31"/>
            <p:cNvSpPr/>
            <p:nvPr/>
          </p:nvSpPr>
          <p:spPr>
            <a:xfrm>
              <a:off x="468000" y="1289160"/>
              <a:ext cx="173520" cy="3026520"/>
            </a:xfrm>
            <a:custGeom>
              <a:avLst/>
              <a:gdLst>
                <a:gd name="textAreaLeft" fmla="*/ 0 w 173520"/>
                <a:gd name="textAreaRight" fmla="*/ 174240 w 173520"/>
                <a:gd name="textAreaTop" fmla="*/ 0 h 3026520"/>
                <a:gd name="textAreaBottom" fmla="*/ 3027240 h 3026520"/>
              </a:gdLst>
              <a:ahLst/>
              <a:rect l="textAreaLeft" t="textAreaTop" r="textAreaRight" b="textAreaBottom"/>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639" name="Freeform 32"/>
            <p:cNvSpPr/>
            <p:nvPr/>
          </p:nvSpPr>
          <p:spPr>
            <a:xfrm>
              <a:off x="1111680" y="6571440"/>
              <a:ext cx="133560" cy="280800"/>
            </a:xfrm>
            <a:custGeom>
              <a:avLst/>
              <a:gdLst>
                <a:gd name="textAreaLeft" fmla="*/ 0 w 133560"/>
                <a:gd name="textAreaRight" fmla="*/ 134280 w 133560"/>
                <a:gd name="textAreaTop" fmla="*/ 0 h 280800"/>
                <a:gd name="textAreaBottom" fmla="*/ 281520 h 280800"/>
              </a:gdLst>
              <a:ahLst/>
              <a:rect l="textAreaLeft" t="textAreaTop" r="textAreaRight" b="textAreaBottom"/>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640" name="Freeform 33"/>
            <p:cNvSpPr/>
            <p:nvPr/>
          </p:nvSpPr>
          <p:spPr>
            <a:xfrm>
              <a:off x="502560" y="4107600"/>
              <a:ext cx="81720" cy="510840"/>
            </a:xfrm>
            <a:custGeom>
              <a:avLst/>
              <a:gdLst>
                <a:gd name="textAreaLeft" fmla="*/ 0 w 81720"/>
                <a:gd name="textAreaRight" fmla="*/ 82440 w 81720"/>
                <a:gd name="textAreaTop" fmla="*/ 0 h 510840"/>
                <a:gd name="textAreaBottom" fmla="*/ 511560 h 510840"/>
              </a:gdLst>
              <a:ahLst/>
              <a:rect l="textAreaLeft" t="textAreaTop" r="textAreaRight" b="textAreaBottom"/>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641" name="Freeform 34"/>
            <p:cNvSpPr/>
            <p:nvPr/>
          </p:nvSpPr>
          <p:spPr>
            <a:xfrm>
              <a:off x="973800" y="3145680"/>
              <a:ext cx="1409400" cy="2716200"/>
            </a:xfrm>
            <a:custGeom>
              <a:avLst/>
              <a:gdLst>
                <a:gd name="textAreaLeft" fmla="*/ 0 w 1409400"/>
                <a:gd name="textAreaRight" fmla="*/ 1410120 w 1409400"/>
                <a:gd name="textAreaTop" fmla="*/ 0 h 2716200"/>
                <a:gd name="textAreaBottom" fmla="*/ 2716920 h 2716200"/>
              </a:gdLst>
              <a:ahLst/>
              <a:rect l="textAreaLeft" t="textAreaTop" r="textAreaRight" b="textAreaBottom"/>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642" name="Freeform 35"/>
            <p:cNvSpPr/>
            <p:nvPr/>
          </p:nvSpPr>
          <p:spPr>
            <a:xfrm>
              <a:off x="1073520" y="6600240"/>
              <a:ext cx="119880" cy="252360"/>
            </a:xfrm>
            <a:custGeom>
              <a:avLst/>
              <a:gdLst>
                <a:gd name="textAreaLeft" fmla="*/ 0 w 119880"/>
                <a:gd name="textAreaRight" fmla="*/ 120600 w 119880"/>
                <a:gd name="textAreaTop" fmla="*/ 0 h 252360"/>
                <a:gd name="textAreaBottom" fmla="*/ 253080 h 252360"/>
              </a:gdLst>
              <a:ahLst/>
              <a:rect l="textAreaLeft" t="textAreaTop" r="textAreaRight" b="textAreaBottom"/>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643" name="Freeform 36"/>
            <p:cNvSpPr/>
            <p:nvPr/>
          </p:nvSpPr>
          <p:spPr>
            <a:xfrm>
              <a:off x="973800" y="5897160"/>
              <a:ext cx="137160" cy="673560"/>
            </a:xfrm>
            <a:custGeom>
              <a:avLst/>
              <a:gdLst>
                <a:gd name="textAreaLeft" fmla="*/ 0 w 137160"/>
                <a:gd name="textAreaRight" fmla="*/ 137880 w 137160"/>
                <a:gd name="textAreaTop" fmla="*/ 0 h 673560"/>
                <a:gd name="textAreaBottom" fmla="*/ 674280 h 673560"/>
              </a:gdLst>
              <a:ahLst/>
              <a:rect l="textAreaLeft" t="textAreaTop" r="textAreaRight" b="textAreaBottom"/>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644" name="Freeform 37"/>
            <p:cNvSpPr/>
            <p:nvPr/>
          </p:nvSpPr>
          <p:spPr>
            <a:xfrm>
              <a:off x="973800" y="5772600"/>
              <a:ext cx="37440" cy="227160"/>
            </a:xfrm>
            <a:custGeom>
              <a:avLst/>
              <a:gdLst>
                <a:gd name="textAreaLeft" fmla="*/ 0 w 37440"/>
                <a:gd name="textAreaRight" fmla="*/ 38160 w 37440"/>
                <a:gd name="textAreaTop" fmla="*/ 0 h 227160"/>
                <a:gd name="textAreaBottom" fmla="*/ 227880 h 227160"/>
              </a:gdLst>
              <a:ahLst/>
              <a:rect l="textAreaLeft" t="textAreaTop" r="textAreaRight" b="textAreaBottom"/>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645" name="Freeform 38"/>
            <p:cNvSpPr/>
            <p:nvPr/>
          </p:nvSpPr>
          <p:spPr>
            <a:xfrm>
              <a:off x="1006200" y="6322680"/>
              <a:ext cx="209880" cy="529920"/>
            </a:xfrm>
            <a:custGeom>
              <a:avLst/>
              <a:gdLst>
                <a:gd name="textAreaLeft" fmla="*/ 0 w 209880"/>
                <a:gd name="textAreaRight" fmla="*/ 210600 w 209880"/>
                <a:gd name="textAreaTop" fmla="*/ 0 h 529920"/>
                <a:gd name="textAreaBottom" fmla="*/ 530640 h 529920"/>
              </a:gdLst>
              <a:ahLst/>
              <a:rect l="textAreaLeft" t="textAreaTop" r="textAreaRight" b="textAreaBottom"/>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grpSp>
      <p:sp>
        <p:nvSpPr>
          <p:cNvPr id="646" name="Rectangle 6"/>
          <p:cNvSpPr/>
          <p:nvPr/>
        </p:nvSpPr>
        <p:spPr>
          <a:xfrm>
            <a:off x="0" y="0"/>
            <a:ext cx="182160" cy="6857280"/>
          </a:xfrm>
          <a:prstGeom prst="rect">
            <a:avLst/>
          </a:prstGeom>
          <a:solidFill>
            <a:schemeClr val="tx2"/>
          </a:solidFill>
          <a:ln>
            <a:noFill/>
          </a:ln>
          <a:effectLst>
            <a:outerShdw blurRad="38160" dir="5400000" dist="25560" rotWithShape="0">
              <a:srgbClr val="000000">
                <a:alpha val="25000"/>
              </a:srgbClr>
            </a:outerShdw>
          </a:effectLst>
        </p:spPr>
        <p:style>
          <a:lnRef idx="1">
            <a:schemeClr val="accent1"/>
          </a:lnRef>
          <a:fillRef idx="3">
            <a:schemeClr val="accent1"/>
          </a:fillRef>
          <a:effectRef idx="2">
            <a:schemeClr val="accent1"/>
          </a:effectRef>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647" name="Freeform 11"/>
          <p:cNvSpPr/>
          <p:nvPr/>
        </p:nvSpPr>
        <p:spPr>
          <a:xfrm flipV="1">
            <a:off x="-3600" y="4911120"/>
            <a:ext cx="1587960" cy="506520"/>
          </a:xfrm>
          <a:custGeom>
            <a:avLst/>
            <a:gdLst>
              <a:gd name="textAreaLeft" fmla="*/ 0 w 1587960"/>
              <a:gd name="textAreaRight" fmla="*/ 1588680 w 1587960"/>
              <a:gd name="textAreaTop" fmla="*/ 360 h 506520"/>
              <a:gd name="textAreaBottom" fmla="*/ 507600 h 506520"/>
            </a:gdLst>
            <a:ahLst/>
            <a:rect l="textAreaLeft" t="textAreaTop" r="textAreaRight" b="textAreaBottom"/>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648" name="PlaceHolder 1"/>
          <p:cNvSpPr>
            <a:spLocks noGrp="1"/>
          </p:cNvSpPr>
          <p:nvPr>
            <p:ph type="ftr" idx="58"/>
          </p:nvPr>
        </p:nvSpPr>
        <p:spPr>
          <a:xfrm>
            <a:off x="2589120" y="6135840"/>
            <a:ext cx="7619400" cy="36432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tr-TR" sz="1400" strike="noStrike" u="none">
                <a:solidFill>
                  <a:srgbClr val="000000"/>
                </a:solidFill>
                <a:uFillTx/>
                <a:latin typeface="Times New Roman"/>
              </a:defRPr>
            </a:lvl1pPr>
          </a:lstStyle>
          <a:p>
            <a:pPr indent="0" algn="ctr">
              <a:lnSpc>
                <a:spcPct val="100000"/>
              </a:lnSpc>
              <a:buNone/>
              <a:tabLst>
                <a:tab algn="l" pos="0"/>
              </a:tabLst>
            </a:pPr>
            <a:r>
              <a:rPr b="0" lang="tr-TR" sz="1400" strike="noStrike" u="none">
                <a:solidFill>
                  <a:srgbClr val="000000"/>
                </a:solidFill>
                <a:uFillTx/>
                <a:latin typeface="Times New Roman"/>
              </a:rPr>
              <a:t> </a:t>
            </a:r>
            <a:endParaRPr b="0" lang="tr-TR" sz="1400" strike="noStrike" u="none">
              <a:solidFill>
                <a:srgbClr val="000000"/>
              </a:solidFill>
              <a:uFillTx/>
              <a:latin typeface="Times New Roman"/>
            </a:endParaRPr>
          </a:p>
        </p:txBody>
      </p:sp>
      <p:sp>
        <p:nvSpPr>
          <p:cNvPr id="649" name="PlaceHolder 2"/>
          <p:cNvSpPr>
            <a:spLocks noGrp="1"/>
          </p:cNvSpPr>
          <p:nvPr>
            <p:ph type="sldNum" idx="59"/>
          </p:nvPr>
        </p:nvSpPr>
        <p:spPr>
          <a:xfrm>
            <a:off x="531720" y="4983120"/>
            <a:ext cx="779040" cy="364320"/>
          </a:xfrm>
          <a:prstGeom prst="rect">
            <a:avLst/>
          </a:prstGeom>
          <a:noFill/>
          <a:ln w="0">
            <a:noFill/>
          </a:ln>
        </p:spPr>
        <p:txBody>
          <a:bodyPr lIns="91440" rIns="91440" tIns="45720" bIns="45720" anchor="ctr">
            <a:noAutofit/>
          </a:bodyPr>
          <a:lstStyle>
            <a:lvl1pPr indent="0" algn="r" defTabSz="457200">
              <a:lnSpc>
                <a:spcPct val="100000"/>
              </a:lnSpc>
              <a:buNone/>
              <a:tabLst>
                <a:tab algn="l" pos="0"/>
              </a:tabLst>
              <a:defRPr b="0" lang="tr-TR" sz="2000" strike="noStrike" u="none">
                <a:solidFill>
                  <a:srgbClr val="feffff"/>
                </a:solidFill>
                <a:uFillTx/>
                <a:latin typeface="Century Gothic"/>
              </a:defRPr>
            </a:lvl1pPr>
          </a:lstStyle>
          <a:p>
            <a:pPr indent="0" algn="r" defTabSz="457200">
              <a:lnSpc>
                <a:spcPct val="100000"/>
              </a:lnSpc>
              <a:buNone/>
              <a:tabLst>
                <a:tab algn="l" pos="0"/>
              </a:tabLst>
            </a:pPr>
            <a:fld id="{D8C43EE0-AE9C-464F-94E1-D14D56D2F310}" type="slidenum">
              <a:rPr b="0" lang="tr-TR" sz="2000" strike="noStrike" u="none">
                <a:solidFill>
                  <a:srgbClr val="feffff"/>
                </a:solidFill>
                <a:uFillTx/>
                <a:latin typeface="Century Gothic"/>
              </a:rPr>
              <a:t>1</a:t>
            </a:fld>
            <a:endParaRPr b="0" lang="tr-TR" sz="2000" strike="noStrike" u="none">
              <a:solidFill>
                <a:srgbClr val="000000"/>
              </a:solidFill>
              <a:uFillTx/>
              <a:latin typeface="Times New Roman"/>
            </a:endParaRPr>
          </a:p>
        </p:txBody>
      </p:sp>
      <p:sp>
        <p:nvSpPr>
          <p:cNvPr id="650" name="PlaceHolder 3"/>
          <p:cNvSpPr>
            <a:spLocks noGrp="1"/>
          </p:cNvSpPr>
          <p:nvPr>
            <p:ph type="dt" idx="60"/>
          </p:nvPr>
        </p:nvSpPr>
        <p:spPr>
          <a:xfrm>
            <a:off x="10361520" y="6130440"/>
            <a:ext cx="1145520" cy="369720"/>
          </a:xfrm>
          <a:prstGeom prst="rect">
            <a:avLst/>
          </a:prstGeom>
          <a:noFill/>
          <a:ln w="0">
            <a:noFill/>
          </a:ln>
        </p:spPr>
        <p:txBody>
          <a:bodyPr lIns="91440" rIns="91440" tIns="45720" bIns="45720" anchor="ctr">
            <a:noAutofit/>
          </a:bodyPr>
          <a:lstStyle>
            <a:lvl1pPr indent="0">
              <a:buNone/>
              <a:defRPr b="0" lang="tr-TR" sz="1400" strike="noStrike" u="none">
                <a:solidFill>
                  <a:srgbClr val="000000"/>
                </a:solidFill>
                <a:uFillTx/>
                <a:latin typeface="Times New Roman"/>
              </a:defRPr>
            </a:lvl1pPr>
          </a:lstStyle>
          <a:p>
            <a:pPr indent="0">
              <a:buNone/>
            </a:pPr>
            <a:r>
              <a:rPr b="0" lang="tr-TR" sz="1400" strike="noStrike" u="none">
                <a:solidFill>
                  <a:srgbClr val="000000"/>
                </a:solidFill>
                <a:uFillTx/>
                <a:latin typeface="Times New Roman"/>
              </a:rPr>
              <a:t> </a:t>
            </a:r>
            <a:endParaRPr b="0" lang="tr-TR" sz="14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694" r:id="rId2"/>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ffffff"/>
            </a:gs>
            <a:gs pos="100000">
              <a:srgbClr val="dfe7c4"/>
            </a:gs>
          </a:gsLst>
          <a:path path="circle">
            <a:fillToRect l="25000" t="25000" r="75000" b="75000"/>
          </a:path>
        </a:gradFill>
      </p:bgPr>
    </p:bg>
    <p:spTree>
      <p:nvGrpSpPr>
        <p:cNvPr id="1" name=""/>
        <p:cNvGrpSpPr/>
        <p:nvPr/>
      </p:nvGrpSpPr>
      <p:grpSpPr>
        <a:xfrm>
          <a:off x="0" y="0"/>
          <a:ext cx="0" cy="0"/>
          <a:chOff x="0" y="0"/>
          <a:chExt cx="0" cy="0"/>
        </a:xfrm>
      </p:grpSpPr>
      <p:grpSp>
        <p:nvGrpSpPr>
          <p:cNvPr id="66" name="Group 22"/>
          <p:cNvGrpSpPr/>
          <p:nvPr/>
        </p:nvGrpSpPr>
        <p:grpSpPr>
          <a:xfrm>
            <a:off x="0" y="228600"/>
            <a:ext cx="2850840" cy="6638040"/>
            <a:chOff x="0" y="228600"/>
            <a:chExt cx="2850840" cy="6638040"/>
          </a:xfrm>
        </p:grpSpPr>
        <p:sp>
          <p:nvSpPr>
            <p:cNvPr id="67" name="Freeform 11"/>
            <p:cNvSpPr/>
            <p:nvPr/>
          </p:nvSpPr>
          <p:spPr>
            <a:xfrm>
              <a:off x="0" y="2575080"/>
              <a:ext cx="100080" cy="625320"/>
            </a:xfrm>
            <a:custGeom>
              <a:avLst/>
              <a:gdLst>
                <a:gd name="textAreaLeft" fmla="*/ 0 w 100080"/>
                <a:gd name="textAreaRight" fmla="*/ 100800 w 100080"/>
                <a:gd name="textAreaTop" fmla="*/ 0 h 625320"/>
                <a:gd name="textAreaBottom" fmla="*/ 626040 h 625320"/>
              </a:gdLst>
              <a:ahLst/>
              <a:rect l="textAreaLeft" t="textAreaTop" r="textAreaRight" b="textAreaBottom"/>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68" name="Freeform 12"/>
            <p:cNvSpPr/>
            <p:nvPr/>
          </p:nvSpPr>
          <p:spPr>
            <a:xfrm>
              <a:off x="128520" y="3156480"/>
              <a:ext cx="645840" cy="2321640"/>
            </a:xfrm>
            <a:custGeom>
              <a:avLst/>
              <a:gdLst>
                <a:gd name="textAreaLeft" fmla="*/ 0 w 645840"/>
                <a:gd name="textAreaRight" fmla="*/ 646560 w 645840"/>
                <a:gd name="textAreaTop" fmla="*/ 0 h 2321640"/>
                <a:gd name="textAreaBottom" fmla="*/ 2322360 h 2321640"/>
              </a:gdLst>
              <a:ahLst/>
              <a:rect l="textAreaLeft" t="textAreaTop" r="textAreaRight" b="textAreaBottom"/>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69" name="Freeform 13"/>
            <p:cNvSpPr/>
            <p:nvPr/>
          </p:nvSpPr>
          <p:spPr>
            <a:xfrm>
              <a:off x="807120" y="5447160"/>
              <a:ext cx="608760" cy="1419480"/>
            </a:xfrm>
            <a:custGeom>
              <a:avLst/>
              <a:gdLst>
                <a:gd name="textAreaLeft" fmla="*/ 0 w 608760"/>
                <a:gd name="textAreaRight" fmla="*/ 609480 w 608760"/>
                <a:gd name="textAreaTop" fmla="*/ 0 h 1419480"/>
                <a:gd name="textAreaBottom" fmla="*/ 1420200 h 1419480"/>
              </a:gdLst>
              <a:ahLst/>
              <a:rect l="textAreaLeft" t="textAreaTop" r="textAreaRight" b="textAreaBottom"/>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70" name="Freeform 14"/>
            <p:cNvSpPr/>
            <p:nvPr/>
          </p:nvSpPr>
          <p:spPr>
            <a:xfrm>
              <a:off x="959760" y="6503760"/>
              <a:ext cx="170640" cy="362880"/>
            </a:xfrm>
            <a:custGeom>
              <a:avLst/>
              <a:gdLst>
                <a:gd name="textAreaLeft" fmla="*/ 0 w 170640"/>
                <a:gd name="textAreaRight" fmla="*/ 171360 w 170640"/>
                <a:gd name="textAreaTop" fmla="*/ 0 h 362880"/>
                <a:gd name="textAreaBottom" fmla="*/ 363600 h 362880"/>
              </a:gdLst>
              <a:ahLst/>
              <a:rect l="textAreaLeft" t="textAreaTop" r="textAreaRight" b="textAreaBottom"/>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71" name="Freeform 15"/>
            <p:cNvSpPr/>
            <p:nvPr/>
          </p:nvSpPr>
          <p:spPr>
            <a:xfrm>
              <a:off x="100800" y="3201120"/>
              <a:ext cx="821160" cy="3327840"/>
            </a:xfrm>
            <a:custGeom>
              <a:avLst/>
              <a:gdLst>
                <a:gd name="textAreaLeft" fmla="*/ 0 w 821160"/>
                <a:gd name="textAreaRight" fmla="*/ 821880 w 821160"/>
                <a:gd name="textAreaTop" fmla="*/ 0 h 3327840"/>
                <a:gd name="textAreaBottom" fmla="*/ 3328560 h 3327840"/>
              </a:gdLst>
              <a:ahLst/>
              <a:rect l="textAreaLeft" t="textAreaTop" r="textAreaRight" b="textAreaBottom"/>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72" name="Freeform 16"/>
            <p:cNvSpPr/>
            <p:nvPr/>
          </p:nvSpPr>
          <p:spPr>
            <a:xfrm>
              <a:off x="22320" y="228600"/>
              <a:ext cx="105480" cy="2927160"/>
            </a:xfrm>
            <a:custGeom>
              <a:avLst/>
              <a:gdLst>
                <a:gd name="textAreaLeft" fmla="*/ 0 w 105480"/>
                <a:gd name="textAreaRight" fmla="*/ 106200 w 105480"/>
                <a:gd name="textAreaTop" fmla="*/ 0 h 2927160"/>
                <a:gd name="textAreaBottom" fmla="*/ 2927880 h 2927160"/>
              </a:gdLst>
              <a:ahLst/>
              <a:rect l="textAreaLeft" t="textAreaTop" r="textAreaRight" b="textAreaBottom"/>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73" name="Freeform 17"/>
            <p:cNvSpPr/>
            <p:nvPr/>
          </p:nvSpPr>
          <p:spPr>
            <a:xfrm>
              <a:off x="78120" y="2944080"/>
              <a:ext cx="77400" cy="493200"/>
            </a:xfrm>
            <a:custGeom>
              <a:avLst/>
              <a:gdLst>
                <a:gd name="textAreaLeft" fmla="*/ 0 w 77400"/>
                <a:gd name="textAreaRight" fmla="*/ 78120 w 77400"/>
                <a:gd name="textAreaTop" fmla="*/ 0 h 493200"/>
                <a:gd name="textAreaBottom" fmla="*/ 493920 h 493200"/>
              </a:gdLst>
              <a:ahLst/>
              <a:rect l="textAreaLeft" t="textAreaTop" r="textAreaRight" b="textAreaBottom"/>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74" name="Freeform 18"/>
            <p:cNvSpPr/>
            <p:nvPr/>
          </p:nvSpPr>
          <p:spPr>
            <a:xfrm>
              <a:off x="769680" y="5478840"/>
              <a:ext cx="189360" cy="1024200"/>
            </a:xfrm>
            <a:custGeom>
              <a:avLst/>
              <a:gdLst>
                <a:gd name="textAreaLeft" fmla="*/ 0 w 189360"/>
                <a:gd name="textAreaRight" fmla="*/ 190080 w 189360"/>
                <a:gd name="textAreaTop" fmla="*/ 0 h 1024200"/>
                <a:gd name="textAreaBottom" fmla="*/ 1024920 h 1024200"/>
              </a:gdLst>
              <a:ahLst/>
              <a:rect l="textAreaLeft" t="textAreaTop" r="textAreaRight" b="textAreaBottom"/>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75" name="Freeform 19"/>
            <p:cNvSpPr/>
            <p:nvPr/>
          </p:nvSpPr>
          <p:spPr>
            <a:xfrm>
              <a:off x="775440" y="1398960"/>
              <a:ext cx="2075400" cy="4047480"/>
            </a:xfrm>
            <a:custGeom>
              <a:avLst/>
              <a:gdLst>
                <a:gd name="textAreaLeft" fmla="*/ 0 w 2075400"/>
                <a:gd name="textAreaRight" fmla="*/ 2076120 w 2075400"/>
                <a:gd name="textAreaTop" fmla="*/ 0 h 4047480"/>
                <a:gd name="textAreaBottom" fmla="*/ 4048200 h 4047480"/>
              </a:gdLst>
              <a:ahLst/>
              <a:rect l="textAreaLeft" t="textAreaTop" r="textAreaRight" b="textAreaBottom"/>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76" name="Freeform 20"/>
            <p:cNvSpPr/>
            <p:nvPr/>
          </p:nvSpPr>
          <p:spPr>
            <a:xfrm>
              <a:off x="922680" y="6530040"/>
              <a:ext cx="161280" cy="336600"/>
            </a:xfrm>
            <a:custGeom>
              <a:avLst/>
              <a:gdLst>
                <a:gd name="textAreaLeft" fmla="*/ 0 w 161280"/>
                <a:gd name="textAreaRight" fmla="*/ 162000 w 161280"/>
                <a:gd name="textAreaTop" fmla="*/ 0 h 336600"/>
                <a:gd name="textAreaBottom" fmla="*/ 337320 h 336600"/>
              </a:gdLst>
              <a:ahLst/>
              <a:rect l="textAreaLeft" t="textAreaTop" r="textAreaRight" b="textAreaBottom"/>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77" name="Freeform 21"/>
            <p:cNvSpPr/>
            <p:nvPr/>
          </p:nvSpPr>
          <p:spPr>
            <a:xfrm>
              <a:off x="769680" y="5359320"/>
              <a:ext cx="36720" cy="221040"/>
            </a:xfrm>
            <a:custGeom>
              <a:avLst/>
              <a:gdLst>
                <a:gd name="textAreaLeft" fmla="*/ 0 w 36720"/>
                <a:gd name="textAreaRight" fmla="*/ 37440 w 36720"/>
                <a:gd name="textAreaTop" fmla="*/ 0 h 221040"/>
                <a:gd name="textAreaBottom" fmla="*/ 221760 h 221040"/>
              </a:gdLst>
              <a:ahLst/>
              <a:rect l="textAreaLeft" t="textAreaTop" r="textAreaRight" b="textAreaBottom"/>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78" name="Freeform 22"/>
            <p:cNvSpPr/>
            <p:nvPr/>
          </p:nvSpPr>
          <p:spPr>
            <a:xfrm>
              <a:off x="849960" y="6244560"/>
              <a:ext cx="237960" cy="621720"/>
            </a:xfrm>
            <a:custGeom>
              <a:avLst/>
              <a:gdLst>
                <a:gd name="textAreaLeft" fmla="*/ 0 w 237960"/>
                <a:gd name="textAreaRight" fmla="*/ 238680 w 237960"/>
                <a:gd name="textAreaTop" fmla="*/ 0 h 621720"/>
                <a:gd name="textAreaBottom" fmla="*/ 622440 h 621720"/>
              </a:gdLst>
              <a:ahLst/>
              <a:rect l="textAreaLeft" t="textAreaTop" r="textAreaRight" b="textAreaBottom"/>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grpSp>
      <p:grpSp>
        <p:nvGrpSpPr>
          <p:cNvPr id="79" name="Group 9"/>
          <p:cNvGrpSpPr/>
          <p:nvPr/>
        </p:nvGrpSpPr>
        <p:grpSpPr>
          <a:xfrm>
            <a:off x="27360" y="-720"/>
            <a:ext cx="2355840" cy="6853320"/>
            <a:chOff x="27360" y="-720"/>
            <a:chExt cx="2355840" cy="6853320"/>
          </a:xfrm>
        </p:grpSpPr>
        <p:sp>
          <p:nvSpPr>
            <p:cNvPr id="80" name="Freeform 27"/>
            <p:cNvSpPr/>
            <p:nvPr/>
          </p:nvSpPr>
          <p:spPr>
            <a:xfrm>
              <a:off x="27360" y="-720"/>
              <a:ext cx="493560" cy="4400280"/>
            </a:xfrm>
            <a:custGeom>
              <a:avLst/>
              <a:gdLst>
                <a:gd name="textAreaLeft" fmla="*/ 0 w 493560"/>
                <a:gd name="textAreaRight" fmla="*/ 494280 w 493560"/>
                <a:gd name="textAreaTop" fmla="*/ 0 h 4400280"/>
                <a:gd name="textAreaBottom" fmla="*/ 4401000 h 4400280"/>
              </a:gdLst>
              <a:ahLst/>
              <a:rect l="textAreaLeft" t="textAreaTop" r="textAreaRight" b="textAreaBottom"/>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81" name="Freeform 28"/>
            <p:cNvSpPr/>
            <p:nvPr/>
          </p:nvSpPr>
          <p:spPr>
            <a:xfrm>
              <a:off x="550440" y="4316400"/>
              <a:ext cx="422640" cy="1580040"/>
            </a:xfrm>
            <a:custGeom>
              <a:avLst/>
              <a:gdLst>
                <a:gd name="textAreaLeft" fmla="*/ 0 w 422640"/>
                <a:gd name="textAreaRight" fmla="*/ 423360 w 422640"/>
                <a:gd name="textAreaTop" fmla="*/ 0 h 1580040"/>
                <a:gd name="textAreaBottom" fmla="*/ 1580760 h 1580040"/>
              </a:gdLst>
              <a:ahLst/>
              <a:rect l="textAreaLeft" t="textAreaTop" r="textAreaRight" b="textAreaBottom"/>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82" name="Freeform 29"/>
            <p:cNvSpPr/>
            <p:nvPr/>
          </p:nvSpPr>
          <p:spPr>
            <a:xfrm>
              <a:off x="1006200" y="5862600"/>
              <a:ext cx="430200" cy="990000"/>
            </a:xfrm>
            <a:custGeom>
              <a:avLst/>
              <a:gdLst>
                <a:gd name="textAreaLeft" fmla="*/ 0 w 430200"/>
                <a:gd name="textAreaRight" fmla="*/ 430920 w 430200"/>
                <a:gd name="textAreaTop" fmla="*/ 0 h 990000"/>
                <a:gd name="textAreaBottom" fmla="*/ 990720 h 990000"/>
              </a:gdLst>
              <a:ahLst/>
              <a:rect l="textAreaLeft" t="textAreaTop" r="textAreaRight" b="textAreaBottom"/>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83" name="Freeform 30"/>
            <p:cNvSpPr/>
            <p:nvPr/>
          </p:nvSpPr>
          <p:spPr>
            <a:xfrm>
              <a:off x="521640" y="4364280"/>
              <a:ext cx="551160" cy="2235240"/>
            </a:xfrm>
            <a:custGeom>
              <a:avLst/>
              <a:gdLst>
                <a:gd name="textAreaLeft" fmla="*/ 0 w 551160"/>
                <a:gd name="textAreaRight" fmla="*/ 551880 w 551160"/>
                <a:gd name="textAreaTop" fmla="*/ 0 h 2235240"/>
                <a:gd name="textAreaBottom" fmla="*/ 2235960 h 2235240"/>
              </a:gdLst>
              <a:ahLst/>
              <a:rect l="textAreaLeft" t="textAreaTop" r="textAreaRight" b="textAreaBottom"/>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84" name="Freeform 31"/>
            <p:cNvSpPr/>
            <p:nvPr/>
          </p:nvSpPr>
          <p:spPr>
            <a:xfrm>
              <a:off x="468000" y="1289160"/>
              <a:ext cx="173520" cy="3026520"/>
            </a:xfrm>
            <a:custGeom>
              <a:avLst/>
              <a:gdLst>
                <a:gd name="textAreaLeft" fmla="*/ 0 w 173520"/>
                <a:gd name="textAreaRight" fmla="*/ 174240 w 173520"/>
                <a:gd name="textAreaTop" fmla="*/ 0 h 3026520"/>
                <a:gd name="textAreaBottom" fmla="*/ 3027240 h 3026520"/>
              </a:gdLst>
              <a:ahLst/>
              <a:rect l="textAreaLeft" t="textAreaTop" r="textAreaRight" b="textAreaBottom"/>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85" name="Freeform 32"/>
            <p:cNvSpPr/>
            <p:nvPr/>
          </p:nvSpPr>
          <p:spPr>
            <a:xfrm>
              <a:off x="1111680" y="6571440"/>
              <a:ext cx="133560" cy="280800"/>
            </a:xfrm>
            <a:custGeom>
              <a:avLst/>
              <a:gdLst>
                <a:gd name="textAreaLeft" fmla="*/ 0 w 133560"/>
                <a:gd name="textAreaRight" fmla="*/ 134280 w 133560"/>
                <a:gd name="textAreaTop" fmla="*/ 0 h 280800"/>
                <a:gd name="textAreaBottom" fmla="*/ 281520 h 280800"/>
              </a:gdLst>
              <a:ahLst/>
              <a:rect l="textAreaLeft" t="textAreaTop" r="textAreaRight" b="textAreaBottom"/>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86" name="Freeform 33"/>
            <p:cNvSpPr/>
            <p:nvPr/>
          </p:nvSpPr>
          <p:spPr>
            <a:xfrm>
              <a:off x="502560" y="4107600"/>
              <a:ext cx="81720" cy="510840"/>
            </a:xfrm>
            <a:custGeom>
              <a:avLst/>
              <a:gdLst>
                <a:gd name="textAreaLeft" fmla="*/ 0 w 81720"/>
                <a:gd name="textAreaRight" fmla="*/ 82440 w 81720"/>
                <a:gd name="textAreaTop" fmla="*/ 0 h 510840"/>
                <a:gd name="textAreaBottom" fmla="*/ 511560 h 510840"/>
              </a:gdLst>
              <a:ahLst/>
              <a:rect l="textAreaLeft" t="textAreaTop" r="textAreaRight" b="textAreaBottom"/>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87" name="Freeform 34"/>
            <p:cNvSpPr/>
            <p:nvPr/>
          </p:nvSpPr>
          <p:spPr>
            <a:xfrm>
              <a:off x="973800" y="3145680"/>
              <a:ext cx="1409400" cy="2716200"/>
            </a:xfrm>
            <a:custGeom>
              <a:avLst/>
              <a:gdLst>
                <a:gd name="textAreaLeft" fmla="*/ 0 w 1409400"/>
                <a:gd name="textAreaRight" fmla="*/ 1410120 w 1409400"/>
                <a:gd name="textAreaTop" fmla="*/ 0 h 2716200"/>
                <a:gd name="textAreaBottom" fmla="*/ 2716920 h 2716200"/>
              </a:gdLst>
              <a:ahLst/>
              <a:rect l="textAreaLeft" t="textAreaTop" r="textAreaRight" b="textAreaBottom"/>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88" name="Freeform 35"/>
            <p:cNvSpPr/>
            <p:nvPr/>
          </p:nvSpPr>
          <p:spPr>
            <a:xfrm>
              <a:off x="1073520" y="6600240"/>
              <a:ext cx="119880" cy="252360"/>
            </a:xfrm>
            <a:custGeom>
              <a:avLst/>
              <a:gdLst>
                <a:gd name="textAreaLeft" fmla="*/ 0 w 119880"/>
                <a:gd name="textAreaRight" fmla="*/ 120600 w 119880"/>
                <a:gd name="textAreaTop" fmla="*/ 0 h 252360"/>
                <a:gd name="textAreaBottom" fmla="*/ 253080 h 252360"/>
              </a:gdLst>
              <a:ahLst/>
              <a:rect l="textAreaLeft" t="textAreaTop" r="textAreaRight" b="textAreaBottom"/>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89" name="Freeform 36"/>
            <p:cNvSpPr/>
            <p:nvPr/>
          </p:nvSpPr>
          <p:spPr>
            <a:xfrm>
              <a:off x="973800" y="5897160"/>
              <a:ext cx="137160" cy="673560"/>
            </a:xfrm>
            <a:custGeom>
              <a:avLst/>
              <a:gdLst>
                <a:gd name="textAreaLeft" fmla="*/ 0 w 137160"/>
                <a:gd name="textAreaRight" fmla="*/ 137880 w 137160"/>
                <a:gd name="textAreaTop" fmla="*/ 0 h 673560"/>
                <a:gd name="textAreaBottom" fmla="*/ 674280 h 673560"/>
              </a:gdLst>
              <a:ahLst/>
              <a:rect l="textAreaLeft" t="textAreaTop" r="textAreaRight" b="textAreaBottom"/>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90" name="Freeform 37"/>
            <p:cNvSpPr/>
            <p:nvPr/>
          </p:nvSpPr>
          <p:spPr>
            <a:xfrm>
              <a:off x="973800" y="5772600"/>
              <a:ext cx="37440" cy="227160"/>
            </a:xfrm>
            <a:custGeom>
              <a:avLst/>
              <a:gdLst>
                <a:gd name="textAreaLeft" fmla="*/ 0 w 37440"/>
                <a:gd name="textAreaRight" fmla="*/ 38160 w 37440"/>
                <a:gd name="textAreaTop" fmla="*/ 0 h 227160"/>
                <a:gd name="textAreaBottom" fmla="*/ 227880 h 227160"/>
              </a:gdLst>
              <a:ahLst/>
              <a:rect l="textAreaLeft" t="textAreaTop" r="textAreaRight" b="textAreaBottom"/>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91" name="Freeform 38"/>
            <p:cNvSpPr/>
            <p:nvPr/>
          </p:nvSpPr>
          <p:spPr>
            <a:xfrm>
              <a:off x="1006200" y="6322680"/>
              <a:ext cx="209880" cy="529920"/>
            </a:xfrm>
            <a:custGeom>
              <a:avLst/>
              <a:gdLst>
                <a:gd name="textAreaLeft" fmla="*/ 0 w 209880"/>
                <a:gd name="textAreaRight" fmla="*/ 210600 w 209880"/>
                <a:gd name="textAreaTop" fmla="*/ 0 h 529920"/>
                <a:gd name="textAreaBottom" fmla="*/ 530640 h 529920"/>
              </a:gdLst>
              <a:ahLst/>
              <a:rect l="textAreaLeft" t="textAreaTop" r="textAreaRight" b="textAreaBottom"/>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grpSp>
      <p:sp>
        <p:nvSpPr>
          <p:cNvPr id="92" name="Rectangle 6"/>
          <p:cNvSpPr/>
          <p:nvPr/>
        </p:nvSpPr>
        <p:spPr>
          <a:xfrm>
            <a:off x="0" y="0"/>
            <a:ext cx="182160" cy="6857280"/>
          </a:xfrm>
          <a:prstGeom prst="rect">
            <a:avLst/>
          </a:prstGeom>
          <a:solidFill>
            <a:schemeClr val="tx2"/>
          </a:solidFill>
          <a:ln>
            <a:noFill/>
          </a:ln>
          <a:effectLst>
            <a:outerShdw blurRad="38160" dir="5400000" dist="25560" rotWithShape="0">
              <a:srgbClr val="000000">
                <a:alpha val="25000"/>
              </a:srgbClr>
            </a:outerShdw>
          </a:effectLst>
        </p:spPr>
        <p:style>
          <a:lnRef idx="1">
            <a:schemeClr val="accent1"/>
          </a:lnRef>
          <a:fillRef idx="3">
            <a:schemeClr val="accent1"/>
          </a:fillRef>
          <a:effectRef idx="2">
            <a:schemeClr val="accent1"/>
          </a:effectRef>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93" name="Freeform 11"/>
          <p:cNvSpPr/>
          <p:nvPr/>
        </p:nvSpPr>
        <p:spPr>
          <a:xfrm flipV="1">
            <a:off x="-3600" y="3177360"/>
            <a:ext cx="1587960" cy="506520"/>
          </a:xfrm>
          <a:custGeom>
            <a:avLst/>
            <a:gdLst>
              <a:gd name="textAreaLeft" fmla="*/ 0 w 1587960"/>
              <a:gd name="textAreaRight" fmla="*/ 1588680 w 1587960"/>
              <a:gd name="textAreaTop" fmla="*/ 360 h 506520"/>
              <a:gd name="textAreaBottom" fmla="*/ 507600 h 506520"/>
            </a:gdLst>
            <a:ahLst/>
            <a:rect l="textAreaLeft" t="textAreaTop" r="textAreaRight" b="textAreaBottom"/>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94" name="TextBox 13"/>
          <p:cNvSpPr/>
          <p:nvPr/>
        </p:nvSpPr>
        <p:spPr>
          <a:xfrm>
            <a:off x="2467800" y="648000"/>
            <a:ext cx="608760" cy="583920"/>
          </a:xfrm>
          <a:prstGeom prst="rect">
            <a:avLst/>
          </a:prstGeom>
          <a:noFill/>
          <a:ln w="0">
            <a:noFill/>
          </a:ln>
        </p:spPr>
        <p:style>
          <a:lnRef idx="0"/>
          <a:fillRef idx="0"/>
          <a:effectRef idx="0"/>
          <a:fontRef idx="minor"/>
        </p:style>
        <p:txBody>
          <a:bodyPr lIns="90000" rIns="90000" tIns="45000" bIns="45000" anchor="ctr">
            <a:noAutofit/>
          </a:bodyPr>
          <a:p>
            <a:pPr defTabSz="457200">
              <a:lnSpc>
                <a:spcPct val="100000"/>
              </a:lnSpc>
            </a:pPr>
            <a:r>
              <a:rPr b="0" lang="en-US" sz="8000" strike="noStrike" u="none">
                <a:solidFill>
                  <a:schemeClr val="accent1"/>
                </a:solidFill>
                <a:uFillTx/>
                <a:latin typeface="Arial"/>
              </a:rPr>
              <a:t>“</a:t>
            </a:r>
            <a:endParaRPr b="0" lang="tr-TR" sz="8000" strike="noStrike" u="none">
              <a:solidFill>
                <a:srgbClr val="000000"/>
              </a:solidFill>
              <a:uFillTx/>
              <a:latin typeface="Arial"/>
            </a:endParaRPr>
          </a:p>
        </p:txBody>
      </p:sp>
      <p:sp>
        <p:nvSpPr>
          <p:cNvPr id="95" name="TextBox 14"/>
          <p:cNvSpPr/>
          <p:nvPr/>
        </p:nvSpPr>
        <p:spPr>
          <a:xfrm>
            <a:off x="11115000" y="2905200"/>
            <a:ext cx="608760" cy="583920"/>
          </a:xfrm>
          <a:prstGeom prst="rect">
            <a:avLst/>
          </a:prstGeom>
          <a:noFill/>
          <a:ln w="0">
            <a:noFill/>
          </a:ln>
        </p:spPr>
        <p:style>
          <a:lnRef idx="0"/>
          <a:fillRef idx="0"/>
          <a:effectRef idx="0"/>
          <a:fontRef idx="minor"/>
        </p:style>
        <p:txBody>
          <a:bodyPr lIns="90000" rIns="90000" tIns="45000" bIns="45000" anchor="ctr">
            <a:noAutofit/>
          </a:bodyPr>
          <a:p>
            <a:pPr defTabSz="457200">
              <a:lnSpc>
                <a:spcPct val="100000"/>
              </a:lnSpc>
            </a:pPr>
            <a:r>
              <a:rPr b="0" lang="en-US" sz="8000" strike="noStrike" u="none">
                <a:solidFill>
                  <a:schemeClr val="accent1"/>
                </a:solidFill>
                <a:uFillTx/>
                <a:latin typeface="Arial"/>
              </a:rPr>
              <a:t>”</a:t>
            </a:r>
            <a:endParaRPr b="0" lang="tr-TR" sz="8000" strike="noStrike" u="none">
              <a:solidFill>
                <a:srgbClr val="000000"/>
              </a:solidFill>
              <a:uFillTx/>
              <a:latin typeface="Arial"/>
            </a:endParaRPr>
          </a:p>
        </p:txBody>
      </p:sp>
      <p:sp>
        <p:nvSpPr>
          <p:cNvPr id="96" name="PlaceHolder 1"/>
          <p:cNvSpPr>
            <a:spLocks noGrp="1"/>
          </p:cNvSpPr>
          <p:nvPr>
            <p:ph type="ftr" idx="7"/>
          </p:nvPr>
        </p:nvSpPr>
        <p:spPr>
          <a:xfrm>
            <a:off x="2589120" y="6135840"/>
            <a:ext cx="7619400" cy="36432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tr-TR" sz="1400" strike="noStrike" u="none">
                <a:solidFill>
                  <a:srgbClr val="000000"/>
                </a:solidFill>
                <a:uFillTx/>
                <a:latin typeface="Times New Roman"/>
              </a:defRPr>
            </a:lvl1pPr>
          </a:lstStyle>
          <a:p>
            <a:pPr indent="0" algn="ctr">
              <a:lnSpc>
                <a:spcPct val="100000"/>
              </a:lnSpc>
              <a:buNone/>
              <a:tabLst>
                <a:tab algn="l" pos="0"/>
              </a:tabLst>
            </a:pPr>
            <a:r>
              <a:rPr b="0" lang="tr-TR" sz="1400" strike="noStrike" u="none">
                <a:solidFill>
                  <a:srgbClr val="000000"/>
                </a:solidFill>
                <a:uFillTx/>
                <a:latin typeface="Times New Roman"/>
              </a:rPr>
              <a:t> </a:t>
            </a:r>
            <a:endParaRPr b="0" lang="tr-TR" sz="1400" strike="noStrike" u="none">
              <a:solidFill>
                <a:srgbClr val="000000"/>
              </a:solidFill>
              <a:uFillTx/>
              <a:latin typeface="Times New Roman"/>
            </a:endParaRPr>
          </a:p>
        </p:txBody>
      </p:sp>
      <p:sp>
        <p:nvSpPr>
          <p:cNvPr id="97" name="PlaceHolder 2"/>
          <p:cNvSpPr>
            <a:spLocks noGrp="1"/>
          </p:cNvSpPr>
          <p:nvPr>
            <p:ph type="sldNum" idx="8"/>
          </p:nvPr>
        </p:nvSpPr>
        <p:spPr>
          <a:xfrm>
            <a:off x="531720" y="3243960"/>
            <a:ext cx="779040" cy="364320"/>
          </a:xfrm>
          <a:prstGeom prst="rect">
            <a:avLst/>
          </a:prstGeom>
          <a:noFill/>
          <a:ln w="0">
            <a:noFill/>
          </a:ln>
        </p:spPr>
        <p:txBody>
          <a:bodyPr lIns="91440" rIns="91440" tIns="45720" bIns="45720" anchor="ctr">
            <a:noAutofit/>
          </a:bodyPr>
          <a:lstStyle>
            <a:lvl1pPr indent="0" algn="r" defTabSz="457200">
              <a:lnSpc>
                <a:spcPct val="100000"/>
              </a:lnSpc>
              <a:buNone/>
              <a:tabLst>
                <a:tab algn="l" pos="0"/>
              </a:tabLst>
              <a:defRPr b="0" lang="tr-TR" sz="2000" strike="noStrike" u="none">
                <a:solidFill>
                  <a:srgbClr val="feffff"/>
                </a:solidFill>
                <a:uFillTx/>
                <a:latin typeface="Century Gothic"/>
              </a:defRPr>
            </a:lvl1pPr>
          </a:lstStyle>
          <a:p>
            <a:pPr indent="0" algn="r" defTabSz="457200">
              <a:lnSpc>
                <a:spcPct val="100000"/>
              </a:lnSpc>
              <a:buNone/>
              <a:tabLst>
                <a:tab algn="l" pos="0"/>
              </a:tabLst>
            </a:pPr>
            <a:fld id="{EA46931A-5286-4693-A9BC-DFA898AABBD9}" type="slidenum">
              <a:rPr b="0" lang="tr-TR" sz="2000" strike="noStrike" u="none">
                <a:solidFill>
                  <a:srgbClr val="feffff"/>
                </a:solidFill>
                <a:uFillTx/>
                <a:latin typeface="Century Gothic"/>
              </a:rPr>
              <a:t>1</a:t>
            </a:fld>
            <a:endParaRPr b="0" lang="tr-TR" sz="2000" strike="noStrike" u="none">
              <a:solidFill>
                <a:srgbClr val="000000"/>
              </a:solidFill>
              <a:uFillTx/>
              <a:latin typeface="Times New Roman"/>
            </a:endParaRPr>
          </a:p>
        </p:txBody>
      </p:sp>
      <p:sp>
        <p:nvSpPr>
          <p:cNvPr id="98" name="PlaceHolder 3"/>
          <p:cNvSpPr>
            <a:spLocks noGrp="1"/>
          </p:cNvSpPr>
          <p:nvPr>
            <p:ph type="dt" idx="9"/>
          </p:nvPr>
        </p:nvSpPr>
        <p:spPr>
          <a:xfrm>
            <a:off x="10361520" y="6130440"/>
            <a:ext cx="1145520" cy="369720"/>
          </a:xfrm>
          <a:prstGeom prst="rect">
            <a:avLst/>
          </a:prstGeom>
          <a:noFill/>
          <a:ln w="0">
            <a:noFill/>
          </a:ln>
        </p:spPr>
        <p:txBody>
          <a:bodyPr lIns="91440" rIns="91440" tIns="45720" bIns="45720" anchor="ctr">
            <a:noAutofit/>
          </a:bodyPr>
          <a:lstStyle>
            <a:lvl1pPr indent="0">
              <a:buNone/>
              <a:defRPr b="0" lang="tr-TR" sz="1400" strike="noStrike" u="none">
                <a:solidFill>
                  <a:srgbClr val="000000"/>
                </a:solidFill>
                <a:uFillTx/>
                <a:latin typeface="Times New Roman"/>
              </a:defRPr>
            </a:lvl1pPr>
          </a:lstStyle>
          <a:p>
            <a:pPr indent="0">
              <a:buNone/>
            </a:pPr>
            <a:r>
              <a:rPr b="0" lang="tr-TR" sz="1400" strike="noStrike" u="none">
                <a:solidFill>
                  <a:srgbClr val="000000"/>
                </a:solidFill>
                <a:uFillTx/>
                <a:latin typeface="Times New Roman"/>
              </a:rPr>
              <a:t> </a:t>
            </a:r>
            <a:endParaRPr b="0" lang="tr-TR" sz="14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653" r:id="rId2"/>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ffffff"/>
            </a:gs>
            <a:gs pos="100000">
              <a:srgbClr val="dfe7c4"/>
            </a:gs>
          </a:gsLst>
          <a:path path="circle">
            <a:fillToRect l="25000" t="25000" r="75000" b="75000"/>
          </a:path>
        </a:gradFill>
      </p:bgPr>
    </p:bg>
    <p:spTree>
      <p:nvGrpSpPr>
        <p:cNvPr id="1" name=""/>
        <p:cNvGrpSpPr/>
        <p:nvPr/>
      </p:nvGrpSpPr>
      <p:grpSpPr>
        <a:xfrm>
          <a:off x="0" y="0"/>
          <a:ext cx="0" cy="0"/>
          <a:chOff x="0" y="0"/>
          <a:chExt cx="0" cy="0"/>
        </a:xfrm>
      </p:grpSpPr>
      <p:grpSp>
        <p:nvGrpSpPr>
          <p:cNvPr id="99" name="Group 22"/>
          <p:cNvGrpSpPr/>
          <p:nvPr/>
        </p:nvGrpSpPr>
        <p:grpSpPr>
          <a:xfrm>
            <a:off x="0" y="228600"/>
            <a:ext cx="2850840" cy="6638040"/>
            <a:chOff x="0" y="228600"/>
            <a:chExt cx="2850840" cy="6638040"/>
          </a:xfrm>
        </p:grpSpPr>
        <p:sp>
          <p:nvSpPr>
            <p:cNvPr id="100" name="Freeform 11"/>
            <p:cNvSpPr/>
            <p:nvPr/>
          </p:nvSpPr>
          <p:spPr>
            <a:xfrm>
              <a:off x="0" y="2575080"/>
              <a:ext cx="100080" cy="625320"/>
            </a:xfrm>
            <a:custGeom>
              <a:avLst/>
              <a:gdLst>
                <a:gd name="textAreaLeft" fmla="*/ 0 w 100080"/>
                <a:gd name="textAreaRight" fmla="*/ 100800 w 100080"/>
                <a:gd name="textAreaTop" fmla="*/ 0 h 625320"/>
                <a:gd name="textAreaBottom" fmla="*/ 626040 h 625320"/>
              </a:gdLst>
              <a:ahLst/>
              <a:rect l="textAreaLeft" t="textAreaTop" r="textAreaRight" b="textAreaBottom"/>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101" name="Freeform 12"/>
            <p:cNvSpPr/>
            <p:nvPr/>
          </p:nvSpPr>
          <p:spPr>
            <a:xfrm>
              <a:off x="128520" y="3156480"/>
              <a:ext cx="645840" cy="2321640"/>
            </a:xfrm>
            <a:custGeom>
              <a:avLst/>
              <a:gdLst>
                <a:gd name="textAreaLeft" fmla="*/ 0 w 645840"/>
                <a:gd name="textAreaRight" fmla="*/ 646560 w 645840"/>
                <a:gd name="textAreaTop" fmla="*/ 0 h 2321640"/>
                <a:gd name="textAreaBottom" fmla="*/ 2322360 h 2321640"/>
              </a:gdLst>
              <a:ahLst/>
              <a:rect l="textAreaLeft" t="textAreaTop" r="textAreaRight" b="textAreaBottom"/>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102" name="Freeform 13"/>
            <p:cNvSpPr/>
            <p:nvPr/>
          </p:nvSpPr>
          <p:spPr>
            <a:xfrm>
              <a:off x="807120" y="5447160"/>
              <a:ext cx="608760" cy="1419480"/>
            </a:xfrm>
            <a:custGeom>
              <a:avLst/>
              <a:gdLst>
                <a:gd name="textAreaLeft" fmla="*/ 0 w 608760"/>
                <a:gd name="textAreaRight" fmla="*/ 609480 w 608760"/>
                <a:gd name="textAreaTop" fmla="*/ 0 h 1419480"/>
                <a:gd name="textAreaBottom" fmla="*/ 1420200 h 1419480"/>
              </a:gdLst>
              <a:ahLst/>
              <a:rect l="textAreaLeft" t="textAreaTop" r="textAreaRight" b="textAreaBottom"/>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103" name="Freeform 14"/>
            <p:cNvSpPr/>
            <p:nvPr/>
          </p:nvSpPr>
          <p:spPr>
            <a:xfrm>
              <a:off x="959760" y="6503760"/>
              <a:ext cx="170640" cy="362880"/>
            </a:xfrm>
            <a:custGeom>
              <a:avLst/>
              <a:gdLst>
                <a:gd name="textAreaLeft" fmla="*/ 0 w 170640"/>
                <a:gd name="textAreaRight" fmla="*/ 171360 w 170640"/>
                <a:gd name="textAreaTop" fmla="*/ 0 h 362880"/>
                <a:gd name="textAreaBottom" fmla="*/ 363600 h 362880"/>
              </a:gdLst>
              <a:ahLst/>
              <a:rect l="textAreaLeft" t="textAreaTop" r="textAreaRight" b="textAreaBottom"/>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104" name="Freeform 15"/>
            <p:cNvSpPr/>
            <p:nvPr/>
          </p:nvSpPr>
          <p:spPr>
            <a:xfrm>
              <a:off x="100800" y="3201120"/>
              <a:ext cx="821160" cy="3327840"/>
            </a:xfrm>
            <a:custGeom>
              <a:avLst/>
              <a:gdLst>
                <a:gd name="textAreaLeft" fmla="*/ 0 w 821160"/>
                <a:gd name="textAreaRight" fmla="*/ 821880 w 821160"/>
                <a:gd name="textAreaTop" fmla="*/ 0 h 3327840"/>
                <a:gd name="textAreaBottom" fmla="*/ 3328560 h 3327840"/>
              </a:gdLst>
              <a:ahLst/>
              <a:rect l="textAreaLeft" t="textAreaTop" r="textAreaRight" b="textAreaBottom"/>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105" name="Freeform 16"/>
            <p:cNvSpPr/>
            <p:nvPr/>
          </p:nvSpPr>
          <p:spPr>
            <a:xfrm>
              <a:off x="22320" y="228600"/>
              <a:ext cx="105480" cy="2927160"/>
            </a:xfrm>
            <a:custGeom>
              <a:avLst/>
              <a:gdLst>
                <a:gd name="textAreaLeft" fmla="*/ 0 w 105480"/>
                <a:gd name="textAreaRight" fmla="*/ 106200 w 105480"/>
                <a:gd name="textAreaTop" fmla="*/ 0 h 2927160"/>
                <a:gd name="textAreaBottom" fmla="*/ 2927880 h 2927160"/>
              </a:gdLst>
              <a:ahLst/>
              <a:rect l="textAreaLeft" t="textAreaTop" r="textAreaRight" b="textAreaBottom"/>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106" name="Freeform 17"/>
            <p:cNvSpPr/>
            <p:nvPr/>
          </p:nvSpPr>
          <p:spPr>
            <a:xfrm>
              <a:off x="78120" y="2944080"/>
              <a:ext cx="77400" cy="493200"/>
            </a:xfrm>
            <a:custGeom>
              <a:avLst/>
              <a:gdLst>
                <a:gd name="textAreaLeft" fmla="*/ 0 w 77400"/>
                <a:gd name="textAreaRight" fmla="*/ 78120 w 77400"/>
                <a:gd name="textAreaTop" fmla="*/ 0 h 493200"/>
                <a:gd name="textAreaBottom" fmla="*/ 493920 h 493200"/>
              </a:gdLst>
              <a:ahLst/>
              <a:rect l="textAreaLeft" t="textAreaTop" r="textAreaRight" b="textAreaBottom"/>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107" name="Freeform 18"/>
            <p:cNvSpPr/>
            <p:nvPr/>
          </p:nvSpPr>
          <p:spPr>
            <a:xfrm>
              <a:off x="769680" y="5478840"/>
              <a:ext cx="189360" cy="1024200"/>
            </a:xfrm>
            <a:custGeom>
              <a:avLst/>
              <a:gdLst>
                <a:gd name="textAreaLeft" fmla="*/ 0 w 189360"/>
                <a:gd name="textAreaRight" fmla="*/ 190080 w 189360"/>
                <a:gd name="textAreaTop" fmla="*/ 0 h 1024200"/>
                <a:gd name="textAreaBottom" fmla="*/ 1024920 h 1024200"/>
              </a:gdLst>
              <a:ahLst/>
              <a:rect l="textAreaLeft" t="textAreaTop" r="textAreaRight" b="textAreaBottom"/>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108" name="Freeform 19"/>
            <p:cNvSpPr/>
            <p:nvPr/>
          </p:nvSpPr>
          <p:spPr>
            <a:xfrm>
              <a:off x="775440" y="1398960"/>
              <a:ext cx="2075400" cy="4047480"/>
            </a:xfrm>
            <a:custGeom>
              <a:avLst/>
              <a:gdLst>
                <a:gd name="textAreaLeft" fmla="*/ 0 w 2075400"/>
                <a:gd name="textAreaRight" fmla="*/ 2076120 w 2075400"/>
                <a:gd name="textAreaTop" fmla="*/ 0 h 4047480"/>
                <a:gd name="textAreaBottom" fmla="*/ 4048200 h 4047480"/>
              </a:gdLst>
              <a:ahLst/>
              <a:rect l="textAreaLeft" t="textAreaTop" r="textAreaRight" b="textAreaBottom"/>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109" name="Freeform 20"/>
            <p:cNvSpPr/>
            <p:nvPr/>
          </p:nvSpPr>
          <p:spPr>
            <a:xfrm>
              <a:off x="922680" y="6530040"/>
              <a:ext cx="161280" cy="336600"/>
            </a:xfrm>
            <a:custGeom>
              <a:avLst/>
              <a:gdLst>
                <a:gd name="textAreaLeft" fmla="*/ 0 w 161280"/>
                <a:gd name="textAreaRight" fmla="*/ 162000 w 161280"/>
                <a:gd name="textAreaTop" fmla="*/ 0 h 336600"/>
                <a:gd name="textAreaBottom" fmla="*/ 337320 h 336600"/>
              </a:gdLst>
              <a:ahLst/>
              <a:rect l="textAreaLeft" t="textAreaTop" r="textAreaRight" b="textAreaBottom"/>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110" name="Freeform 21"/>
            <p:cNvSpPr/>
            <p:nvPr/>
          </p:nvSpPr>
          <p:spPr>
            <a:xfrm>
              <a:off x="769680" y="5359320"/>
              <a:ext cx="36720" cy="221040"/>
            </a:xfrm>
            <a:custGeom>
              <a:avLst/>
              <a:gdLst>
                <a:gd name="textAreaLeft" fmla="*/ 0 w 36720"/>
                <a:gd name="textAreaRight" fmla="*/ 37440 w 36720"/>
                <a:gd name="textAreaTop" fmla="*/ 0 h 221040"/>
                <a:gd name="textAreaBottom" fmla="*/ 221760 h 221040"/>
              </a:gdLst>
              <a:ahLst/>
              <a:rect l="textAreaLeft" t="textAreaTop" r="textAreaRight" b="textAreaBottom"/>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111" name="Freeform 22"/>
            <p:cNvSpPr/>
            <p:nvPr/>
          </p:nvSpPr>
          <p:spPr>
            <a:xfrm>
              <a:off x="849960" y="6244560"/>
              <a:ext cx="237960" cy="621720"/>
            </a:xfrm>
            <a:custGeom>
              <a:avLst/>
              <a:gdLst>
                <a:gd name="textAreaLeft" fmla="*/ 0 w 237960"/>
                <a:gd name="textAreaRight" fmla="*/ 238680 w 237960"/>
                <a:gd name="textAreaTop" fmla="*/ 0 h 621720"/>
                <a:gd name="textAreaBottom" fmla="*/ 622440 h 621720"/>
              </a:gdLst>
              <a:ahLst/>
              <a:rect l="textAreaLeft" t="textAreaTop" r="textAreaRight" b="textAreaBottom"/>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grpSp>
      <p:grpSp>
        <p:nvGrpSpPr>
          <p:cNvPr id="112" name="Group 9"/>
          <p:cNvGrpSpPr/>
          <p:nvPr/>
        </p:nvGrpSpPr>
        <p:grpSpPr>
          <a:xfrm>
            <a:off x="27360" y="-720"/>
            <a:ext cx="2355840" cy="6853320"/>
            <a:chOff x="27360" y="-720"/>
            <a:chExt cx="2355840" cy="6853320"/>
          </a:xfrm>
        </p:grpSpPr>
        <p:sp>
          <p:nvSpPr>
            <p:cNvPr id="113" name="Freeform 27"/>
            <p:cNvSpPr/>
            <p:nvPr/>
          </p:nvSpPr>
          <p:spPr>
            <a:xfrm>
              <a:off x="27360" y="-720"/>
              <a:ext cx="493560" cy="4400280"/>
            </a:xfrm>
            <a:custGeom>
              <a:avLst/>
              <a:gdLst>
                <a:gd name="textAreaLeft" fmla="*/ 0 w 493560"/>
                <a:gd name="textAreaRight" fmla="*/ 494280 w 493560"/>
                <a:gd name="textAreaTop" fmla="*/ 0 h 4400280"/>
                <a:gd name="textAreaBottom" fmla="*/ 4401000 h 4400280"/>
              </a:gdLst>
              <a:ahLst/>
              <a:rect l="textAreaLeft" t="textAreaTop" r="textAreaRight" b="textAreaBottom"/>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114" name="Freeform 28"/>
            <p:cNvSpPr/>
            <p:nvPr/>
          </p:nvSpPr>
          <p:spPr>
            <a:xfrm>
              <a:off x="550440" y="4316400"/>
              <a:ext cx="422640" cy="1580040"/>
            </a:xfrm>
            <a:custGeom>
              <a:avLst/>
              <a:gdLst>
                <a:gd name="textAreaLeft" fmla="*/ 0 w 422640"/>
                <a:gd name="textAreaRight" fmla="*/ 423360 w 422640"/>
                <a:gd name="textAreaTop" fmla="*/ 0 h 1580040"/>
                <a:gd name="textAreaBottom" fmla="*/ 1580760 h 1580040"/>
              </a:gdLst>
              <a:ahLst/>
              <a:rect l="textAreaLeft" t="textAreaTop" r="textAreaRight" b="textAreaBottom"/>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115" name="Freeform 29"/>
            <p:cNvSpPr/>
            <p:nvPr/>
          </p:nvSpPr>
          <p:spPr>
            <a:xfrm>
              <a:off x="1006200" y="5862600"/>
              <a:ext cx="430200" cy="990000"/>
            </a:xfrm>
            <a:custGeom>
              <a:avLst/>
              <a:gdLst>
                <a:gd name="textAreaLeft" fmla="*/ 0 w 430200"/>
                <a:gd name="textAreaRight" fmla="*/ 430920 w 430200"/>
                <a:gd name="textAreaTop" fmla="*/ 0 h 990000"/>
                <a:gd name="textAreaBottom" fmla="*/ 990720 h 990000"/>
              </a:gdLst>
              <a:ahLst/>
              <a:rect l="textAreaLeft" t="textAreaTop" r="textAreaRight" b="textAreaBottom"/>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116" name="Freeform 30"/>
            <p:cNvSpPr/>
            <p:nvPr/>
          </p:nvSpPr>
          <p:spPr>
            <a:xfrm>
              <a:off x="521640" y="4364280"/>
              <a:ext cx="551160" cy="2235240"/>
            </a:xfrm>
            <a:custGeom>
              <a:avLst/>
              <a:gdLst>
                <a:gd name="textAreaLeft" fmla="*/ 0 w 551160"/>
                <a:gd name="textAreaRight" fmla="*/ 551880 w 551160"/>
                <a:gd name="textAreaTop" fmla="*/ 0 h 2235240"/>
                <a:gd name="textAreaBottom" fmla="*/ 2235960 h 2235240"/>
              </a:gdLst>
              <a:ahLst/>
              <a:rect l="textAreaLeft" t="textAreaTop" r="textAreaRight" b="textAreaBottom"/>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117" name="Freeform 31"/>
            <p:cNvSpPr/>
            <p:nvPr/>
          </p:nvSpPr>
          <p:spPr>
            <a:xfrm>
              <a:off x="468000" y="1289160"/>
              <a:ext cx="173520" cy="3026520"/>
            </a:xfrm>
            <a:custGeom>
              <a:avLst/>
              <a:gdLst>
                <a:gd name="textAreaLeft" fmla="*/ 0 w 173520"/>
                <a:gd name="textAreaRight" fmla="*/ 174240 w 173520"/>
                <a:gd name="textAreaTop" fmla="*/ 0 h 3026520"/>
                <a:gd name="textAreaBottom" fmla="*/ 3027240 h 3026520"/>
              </a:gdLst>
              <a:ahLst/>
              <a:rect l="textAreaLeft" t="textAreaTop" r="textAreaRight" b="textAreaBottom"/>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118" name="Freeform 32"/>
            <p:cNvSpPr/>
            <p:nvPr/>
          </p:nvSpPr>
          <p:spPr>
            <a:xfrm>
              <a:off x="1111680" y="6571440"/>
              <a:ext cx="133560" cy="280800"/>
            </a:xfrm>
            <a:custGeom>
              <a:avLst/>
              <a:gdLst>
                <a:gd name="textAreaLeft" fmla="*/ 0 w 133560"/>
                <a:gd name="textAreaRight" fmla="*/ 134280 w 133560"/>
                <a:gd name="textAreaTop" fmla="*/ 0 h 280800"/>
                <a:gd name="textAreaBottom" fmla="*/ 281520 h 280800"/>
              </a:gdLst>
              <a:ahLst/>
              <a:rect l="textAreaLeft" t="textAreaTop" r="textAreaRight" b="textAreaBottom"/>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119" name="Freeform 33"/>
            <p:cNvSpPr/>
            <p:nvPr/>
          </p:nvSpPr>
          <p:spPr>
            <a:xfrm>
              <a:off x="502560" y="4107600"/>
              <a:ext cx="81720" cy="510840"/>
            </a:xfrm>
            <a:custGeom>
              <a:avLst/>
              <a:gdLst>
                <a:gd name="textAreaLeft" fmla="*/ 0 w 81720"/>
                <a:gd name="textAreaRight" fmla="*/ 82440 w 81720"/>
                <a:gd name="textAreaTop" fmla="*/ 0 h 510840"/>
                <a:gd name="textAreaBottom" fmla="*/ 511560 h 510840"/>
              </a:gdLst>
              <a:ahLst/>
              <a:rect l="textAreaLeft" t="textAreaTop" r="textAreaRight" b="textAreaBottom"/>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120" name="Freeform 34"/>
            <p:cNvSpPr/>
            <p:nvPr/>
          </p:nvSpPr>
          <p:spPr>
            <a:xfrm>
              <a:off x="973800" y="3145680"/>
              <a:ext cx="1409400" cy="2716200"/>
            </a:xfrm>
            <a:custGeom>
              <a:avLst/>
              <a:gdLst>
                <a:gd name="textAreaLeft" fmla="*/ 0 w 1409400"/>
                <a:gd name="textAreaRight" fmla="*/ 1410120 w 1409400"/>
                <a:gd name="textAreaTop" fmla="*/ 0 h 2716200"/>
                <a:gd name="textAreaBottom" fmla="*/ 2716920 h 2716200"/>
              </a:gdLst>
              <a:ahLst/>
              <a:rect l="textAreaLeft" t="textAreaTop" r="textAreaRight" b="textAreaBottom"/>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121" name="Freeform 35"/>
            <p:cNvSpPr/>
            <p:nvPr/>
          </p:nvSpPr>
          <p:spPr>
            <a:xfrm>
              <a:off x="1073520" y="6600240"/>
              <a:ext cx="119880" cy="252360"/>
            </a:xfrm>
            <a:custGeom>
              <a:avLst/>
              <a:gdLst>
                <a:gd name="textAreaLeft" fmla="*/ 0 w 119880"/>
                <a:gd name="textAreaRight" fmla="*/ 120600 w 119880"/>
                <a:gd name="textAreaTop" fmla="*/ 0 h 252360"/>
                <a:gd name="textAreaBottom" fmla="*/ 253080 h 252360"/>
              </a:gdLst>
              <a:ahLst/>
              <a:rect l="textAreaLeft" t="textAreaTop" r="textAreaRight" b="textAreaBottom"/>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122" name="Freeform 36"/>
            <p:cNvSpPr/>
            <p:nvPr/>
          </p:nvSpPr>
          <p:spPr>
            <a:xfrm>
              <a:off x="973800" y="5897160"/>
              <a:ext cx="137160" cy="673560"/>
            </a:xfrm>
            <a:custGeom>
              <a:avLst/>
              <a:gdLst>
                <a:gd name="textAreaLeft" fmla="*/ 0 w 137160"/>
                <a:gd name="textAreaRight" fmla="*/ 137880 w 137160"/>
                <a:gd name="textAreaTop" fmla="*/ 0 h 673560"/>
                <a:gd name="textAreaBottom" fmla="*/ 674280 h 673560"/>
              </a:gdLst>
              <a:ahLst/>
              <a:rect l="textAreaLeft" t="textAreaTop" r="textAreaRight" b="textAreaBottom"/>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123" name="Freeform 37"/>
            <p:cNvSpPr/>
            <p:nvPr/>
          </p:nvSpPr>
          <p:spPr>
            <a:xfrm>
              <a:off x="973800" y="5772600"/>
              <a:ext cx="37440" cy="227160"/>
            </a:xfrm>
            <a:custGeom>
              <a:avLst/>
              <a:gdLst>
                <a:gd name="textAreaLeft" fmla="*/ 0 w 37440"/>
                <a:gd name="textAreaRight" fmla="*/ 38160 w 37440"/>
                <a:gd name="textAreaTop" fmla="*/ 0 h 227160"/>
                <a:gd name="textAreaBottom" fmla="*/ 227880 h 227160"/>
              </a:gdLst>
              <a:ahLst/>
              <a:rect l="textAreaLeft" t="textAreaTop" r="textAreaRight" b="textAreaBottom"/>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124" name="Freeform 38"/>
            <p:cNvSpPr/>
            <p:nvPr/>
          </p:nvSpPr>
          <p:spPr>
            <a:xfrm>
              <a:off x="1006200" y="6322680"/>
              <a:ext cx="209880" cy="529920"/>
            </a:xfrm>
            <a:custGeom>
              <a:avLst/>
              <a:gdLst>
                <a:gd name="textAreaLeft" fmla="*/ 0 w 209880"/>
                <a:gd name="textAreaRight" fmla="*/ 210600 w 209880"/>
                <a:gd name="textAreaTop" fmla="*/ 0 h 529920"/>
                <a:gd name="textAreaBottom" fmla="*/ 530640 h 529920"/>
              </a:gdLst>
              <a:ahLst/>
              <a:rect l="textAreaLeft" t="textAreaTop" r="textAreaRight" b="textAreaBottom"/>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grpSp>
      <p:sp>
        <p:nvSpPr>
          <p:cNvPr id="125" name="Rectangle 6"/>
          <p:cNvSpPr/>
          <p:nvPr/>
        </p:nvSpPr>
        <p:spPr>
          <a:xfrm>
            <a:off x="0" y="0"/>
            <a:ext cx="182160" cy="6857280"/>
          </a:xfrm>
          <a:prstGeom prst="rect">
            <a:avLst/>
          </a:prstGeom>
          <a:solidFill>
            <a:schemeClr val="tx2"/>
          </a:solidFill>
          <a:ln>
            <a:noFill/>
          </a:ln>
          <a:effectLst>
            <a:outerShdw blurRad="38160" dir="5400000" dist="25560" rotWithShape="0">
              <a:srgbClr val="000000">
                <a:alpha val="25000"/>
              </a:srgbClr>
            </a:outerShdw>
          </a:effectLst>
        </p:spPr>
        <p:style>
          <a:lnRef idx="1">
            <a:schemeClr val="accent1"/>
          </a:lnRef>
          <a:fillRef idx="3">
            <a:schemeClr val="accent1"/>
          </a:fillRef>
          <a:effectRef idx="2">
            <a:schemeClr val="accent1"/>
          </a:effectRef>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126" name="Freeform 11"/>
          <p:cNvSpPr/>
          <p:nvPr/>
        </p:nvSpPr>
        <p:spPr>
          <a:xfrm flipV="1">
            <a:off x="-3600" y="4911120"/>
            <a:ext cx="1587960" cy="506520"/>
          </a:xfrm>
          <a:custGeom>
            <a:avLst/>
            <a:gdLst>
              <a:gd name="textAreaLeft" fmla="*/ 0 w 1587960"/>
              <a:gd name="textAreaRight" fmla="*/ 1588680 w 1587960"/>
              <a:gd name="textAreaTop" fmla="*/ 360 h 506520"/>
              <a:gd name="textAreaBottom" fmla="*/ 507600 h 506520"/>
            </a:gdLst>
            <a:ahLst/>
            <a:rect l="textAreaLeft" t="textAreaTop" r="textAreaRight" b="textAreaBottom"/>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127" name="PlaceHolder 1"/>
          <p:cNvSpPr>
            <a:spLocks noGrp="1"/>
          </p:cNvSpPr>
          <p:nvPr>
            <p:ph type="ftr" idx="10"/>
          </p:nvPr>
        </p:nvSpPr>
        <p:spPr>
          <a:xfrm>
            <a:off x="2589120" y="6135840"/>
            <a:ext cx="7619400" cy="36432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tr-TR" sz="1400" strike="noStrike" u="none">
                <a:solidFill>
                  <a:srgbClr val="000000"/>
                </a:solidFill>
                <a:uFillTx/>
                <a:latin typeface="Times New Roman"/>
              </a:defRPr>
            </a:lvl1pPr>
          </a:lstStyle>
          <a:p>
            <a:pPr indent="0" algn="ctr">
              <a:lnSpc>
                <a:spcPct val="100000"/>
              </a:lnSpc>
              <a:buNone/>
              <a:tabLst>
                <a:tab algn="l" pos="0"/>
              </a:tabLst>
            </a:pPr>
            <a:r>
              <a:rPr b="0" lang="tr-TR" sz="1400" strike="noStrike" u="none">
                <a:solidFill>
                  <a:srgbClr val="000000"/>
                </a:solidFill>
                <a:uFillTx/>
                <a:latin typeface="Times New Roman"/>
              </a:rPr>
              <a:t> </a:t>
            </a:r>
            <a:endParaRPr b="0" lang="tr-TR" sz="1400" strike="noStrike" u="none">
              <a:solidFill>
                <a:srgbClr val="000000"/>
              </a:solidFill>
              <a:uFillTx/>
              <a:latin typeface="Times New Roman"/>
            </a:endParaRPr>
          </a:p>
        </p:txBody>
      </p:sp>
      <p:sp>
        <p:nvSpPr>
          <p:cNvPr id="128" name="PlaceHolder 2"/>
          <p:cNvSpPr>
            <a:spLocks noGrp="1"/>
          </p:cNvSpPr>
          <p:nvPr>
            <p:ph type="sldNum" idx="11"/>
          </p:nvPr>
        </p:nvSpPr>
        <p:spPr>
          <a:xfrm>
            <a:off x="531720" y="4983120"/>
            <a:ext cx="779040" cy="364320"/>
          </a:xfrm>
          <a:prstGeom prst="rect">
            <a:avLst/>
          </a:prstGeom>
          <a:noFill/>
          <a:ln w="0">
            <a:noFill/>
          </a:ln>
        </p:spPr>
        <p:txBody>
          <a:bodyPr lIns="91440" rIns="91440" tIns="45720" bIns="45720" anchor="ctr">
            <a:noAutofit/>
          </a:bodyPr>
          <a:lstStyle>
            <a:lvl1pPr indent="0" algn="r" defTabSz="457200">
              <a:lnSpc>
                <a:spcPct val="100000"/>
              </a:lnSpc>
              <a:buNone/>
              <a:tabLst>
                <a:tab algn="l" pos="0"/>
              </a:tabLst>
              <a:defRPr b="0" lang="tr-TR" sz="2000" strike="noStrike" u="none">
                <a:solidFill>
                  <a:srgbClr val="feffff"/>
                </a:solidFill>
                <a:uFillTx/>
                <a:latin typeface="Century Gothic"/>
              </a:defRPr>
            </a:lvl1pPr>
          </a:lstStyle>
          <a:p>
            <a:pPr indent="0" algn="r" defTabSz="457200">
              <a:lnSpc>
                <a:spcPct val="100000"/>
              </a:lnSpc>
              <a:buNone/>
              <a:tabLst>
                <a:tab algn="l" pos="0"/>
              </a:tabLst>
            </a:pPr>
            <a:fld id="{3E9F3BFA-B2CC-4C7D-B57A-8CC9EAB0EED7}" type="slidenum">
              <a:rPr b="0" lang="tr-TR" sz="2000" strike="noStrike" u="none">
                <a:solidFill>
                  <a:srgbClr val="feffff"/>
                </a:solidFill>
                <a:uFillTx/>
                <a:latin typeface="Century Gothic"/>
              </a:rPr>
              <a:t>1</a:t>
            </a:fld>
            <a:endParaRPr b="0" lang="tr-TR" sz="2000" strike="noStrike" u="none">
              <a:solidFill>
                <a:srgbClr val="000000"/>
              </a:solidFill>
              <a:uFillTx/>
              <a:latin typeface="Times New Roman"/>
            </a:endParaRPr>
          </a:p>
        </p:txBody>
      </p:sp>
      <p:sp>
        <p:nvSpPr>
          <p:cNvPr id="129" name="PlaceHolder 3"/>
          <p:cNvSpPr>
            <a:spLocks noGrp="1"/>
          </p:cNvSpPr>
          <p:nvPr>
            <p:ph type="dt" idx="12"/>
          </p:nvPr>
        </p:nvSpPr>
        <p:spPr>
          <a:xfrm>
            <a:off x="10361520" y="6130440"/>
            <a:ext cx="1145520" cy="369720"/>
          </a:xfrm>
          <a:prstGeom prst="rect">
            <a:avLst/>
          </a:prstGeom>
          <a:noFill/>
          <a:ln w="0">
            <a:noFill/>
          </a:ln>
        </p:spPr>
        <p:txBody>
          <a:bodyPr lIns="91440" rIns="91440" tIns="45720" bIns="45720" anchor="ctr">
            <a:noAutofit/>
          </a:bodyPr>
          <a:lstStyle>
            <a:lvl1pPr indent="0">
              <a:buNone/>
              <a:defRPr b="0" lang="tr-TR" sz="1400" strike="noStrike" u="none">
                <a:solidFill>
                  <a:srgbClr val="000000"/>
                </a:solidFill>
                <a:uFillTx/>
                <a:latin typeface="Times New Roman"/>
              </a:defRPr>
            </a:lvl1pPr>
          </a:lstStyle>
          <a:p>
            <a:pPr indent="0">
              <a:buNone/>
            </a:pPr>
            <a:r>
              <a:rPr b="0" lang="tr-TR" sz="1400" strike="noStrike" u="none">
                <a:solidFill>
                  <a:srgbClr val="000000"/>
                </a:solidFill>
                <a:uFillTx/>
                <a:latin typeface="Times New Roman"/>
              </a:rPr>
              <a:t> </a:t>
            </a:r>
            <a:endParaRPr b="0" lang="tr-TR" sz="14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655" r:id="rId2"/>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ffffff"/>
            </a:gs>
            <a:gs pos="100000">
              <a:srgbClr val="dfe7c4"/>
            </a:gs>
          </a:gsLst>
          <a:path path="circle">
            <a:fillToRect l="25000" t="25000" r="75000" b="75000"/>
          </a:path>
        </a:gradFill>
      </p:bgPr>
    </p:bg>
    <p:spTree>
      <p:nvGrpSpPr>
        <p:cNvPr id="1" name=""/>
        <p:cNvGrpSpPr/>
        <p:nvPr/>
      </p:nvGrpSpPr>
      <p:grpSpPr>
        <a:xfrm>
          <a:off x="0" y="0"/>
          <a:ext cx="0" cy="0"/>
          <a:chOff x="0" y="0"/>
          <a:chExt cx="0" cy="0"/>
        </a:xfrm>
      </p:grpSpPr>
      <p:grpSp>
        <p:nvGrpSpPr>
          <p:cNvPr id="130" name="Group 22"/>
          <p:cNvGrpSpPr/>
          <p:nvPr/>
        </p:nvGrpSpPr>
        <p:grpSpPr>
          <a:xfrm>
            <a:off x="0" y="228600"/>
            <a:ext cx="2850840" cy="6638040"/>
            <a:chOff x="0" y="228600"/>
            <a:chExt cx="2850840" cy="6638040"/>
          </a:xfrm>
        </p:grpSpPr>
        <p:sp>
          <p:nvSpPr>
            <p:cNvPr id="131" name="Freeform 11"/>
            <p:cNvSpPr/>
            <p:nvPr/>
          </p:nvSpPr>
          <p:spPr>
            <a:xfrm>
              <a:off x="0" y="2575080"/>
              <a:ext cx="100080" cy="625320"/>
            </a:xfrm>
            <a:custGeom>
              <a:avLst/>
              <a:gdLst>
                <a:gd name="textAreaLeft" fmla="*/ 0 w 100080"/>
                <a:gd name="textAreaRight" fmla="*/ 100800 w 100080"/>
                <a:gd name="textAreaTop" fmla="*/ 0 h 625320"/>
                <a:gd name="textAreaBottom" fmla="*/ 626040 h 625320"/>
              </a:gdLst>
              <a:ahLst/>
              <a:rect l="textAreaLeft" t="textAreaTop" r="textAreaRight" b="textAreaBottom"/>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132" name="Freeform 12"/>
            <p:cNvSpPr/>
            <p:nvPr/>
          </p:nvSpPr>
          <p:spPr>
            <a:xfrm>
              <a:off x="128520" y="3156480"/>
              <a:ext cx="645840" cy="2321640"/>
            </a:xfrm>
            <a:custGeom>
              <a:avLst/>
              <a:gdLst>
                <a:gd name="textAreaLeft" fmla="*/ 0 w 645840"/>
                <a:gd name="textAreaRight" fmla="*/ 646560 w 645840"/>
                <a:gd name="textAreaTop" fmla="*/ 0 h 2321640"/>
                <a:gd name="textAreaBottom" fmla="*/ 2322360 h 2321640"/>
              </a:gdLst>
              <a:ahLst/>
              <a:rect l="textAreaLeft" t="textAreaTop" r="textAreaRight" b="textAreaBottom"/>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133" name="Freeform 13"/>
            <p:cNvSpPr/>
            <p:nvPr/>
          </p:nvSpPr>
          <p:spPr>
            <a:xfrm>
              <a:off x="807120" y="5447160"/>
              <a:ext cx="608760" cy="1419480"/>
            </a:xfrm>
            <a:custGeom>
              <a:avLst/>
              <a:gdLst>
                <a:gd name="textAreaLeft" fmla="*/ 0 w 608760"/>
                <a:gd name="textAreaRight" fmla="*/ 609480 w 608760"/>
                <a:gd name="textAreaTop" fmla="*/ 0 h 1419480"/>
                <a:gd name="textAreaBottom" fmla="*/ 1420200 h 1419480"/>
              </a:gdLst>
              <a:ahLst/>
              <a:rect l="textAreaLeft" t="textAreaTop" r="textAreaRight" b="textAreaBottom"/>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134" name="Freeform 14"/>
            <p:cNvSpPr/>
            <p:nvPr/>
          </p:nvSpPr>
          <p:spPr>
            <a:xfrm>
              <a:off x="959760" y="6503760"/>
              <a:ext cx="170640" cy="362880"/>
            </a:xfrm>
            <a:custGeom>
              <a:avLst/>
              <a:gdLst>
                <a:gd name="textAreaLeft" fmla="*/ 0 w 170640"/>
                <a:gd name="textAreaRight" fmla="*/ 171360 w 170640"/>
                <a:gd name="textAreaTop" fmla="*/ 0 h 362880"/>
                <a:gd name="textAreaBottom" fmla="*/ 363600 h 362880"/>
              </a:gdLst>
              <a:ahLst/>
              <a:rect l="textAreaLeft" t="textAreaTop" r="textAreaRight" b="textAreaBottom"/>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135" name="Freeform 15"/>
            <p:cNvSpPr/>
            <p:nvPr/>
          </p:nvSpPr>
          <p:spPr>
            <a:xfrm>
              <a:off x="100800" y="3201120"/>
              <a:ext cx="821160" cy="3327840"/>
            </a:xfrm>
            <a:custGeom>
              <a:avLst/>
              <a:gdLst>
                <a:gd name="textAreaLeft" fmla="*/ 0 w 821160"/>
                <a:gd name="textAreaRight" fmla="*/ 821880 w 821160"/>
                <a:gd name="textAreaTop" fmla="*/ 0 h 3327840"/>
                <a:gd name="textAreaBottom" fmla="*/ 3328560 h 3327840"/>
              </a:gdLst>
              <a:ahLst/>
              <a:rect l="textAreaLeft" t="textAreaTop" r="textAreaRight" b="textAreaBottom"/>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136" name="Freeform 16"/>
            <p:cNvSpPr/>
            <p:nvPr/>
          </p:nvSpPr>
          <p:spPr>
            <a:xfrm>
              <a:off x="22320" y="228600"/>
              <a:ext cx="105480" cy="2927160"/>
            </a:xfrm>
            <a:custGeom>
              <a:avLst/>
              <a:gdLst>
                <a:gd name="textAreaLeft" fmla="*/ 0 w 105480"/>
                <a:gd name="textAreaRight" fmla="*/ 106200 w 105480"/>
                <a:gd name="textAreaTop" fmla="*/ 0 h 2927160"/>
                <a:gd name="textAreaBottom" fmla="*/ 2927880 h 2927160"/>
              </a:gdLst>
              <a:ahLst/>
              <a:rect l="textAreaLeft" t="textAreaTop" r="textAreaRight" b="textAreaBottom"/>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137" name="Freeform 17"/>
            <p:cNvSpPr/>
            <p:nvPr/>
          </p:nvSpPr>
          <p:spPr>
            <a:xfrm>
              <a:off x="78120" y="2944080"/>
              <a:ext cx="77400" cy="493200"/>
            </a:xfrm>
            <a:custGeom>
              <a:avLst/>
              <a:gdLst>
                <a:gd name="textAreaLeft" fmla="*/ 0 w 77400"/>
                <a:gd name="textAreaRight" fmla="*/ 78120 w 77400"/>
                <a:gd name="textAreaTop" fmla="*/ 0 h 493200"/>
                <a:gd name="textAreaBottom" fmla="*/ 493920 h 493200"/>
              </a:gdLst>
              <a:ahLst/>
              <a:rect l="textAreaLeft" t="textAreaTop" r="textAreaRight" b="textAreaBottom"/>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138" name="Freeform 18"/>
            <p:cNvSpPr/>
            <p:nvPr/>
          </p:nvSpPr>
          <p:spPr>
            <a:xfrm>
              <a:off x="769680" y="5478840"/>
              <a:ext cx="189360" cy="1024200"/>
            </a:xfrm>
            <a:custGeom>
              <a:avLst/>
              <a:gdLst>
                <a:gd name="textAreaLeft" fmla="*/ 0 w 189360"/>
                <a:gd name="textAreaRight" fmla="*/ 190080 w 189360"/>
                <a:gd name="textAreaTop" fmla="*/ 0 h 1024200"/>
                <a:gd name="textAreaBottom" fmla="*/ 1024920 h 1024200"/>
              </a:gdLst>
              <a:ahLst/>
              <a:rect l="textAreaLeft" t="textAreaTop" r="textAreaRight" b="textAreaBottom"/>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139" name="Freeform 19"/>
            <p:cNvSpPr/>
            <p:nvPr/>
          </p:nvSpPr>
          <p:spPr>
            <a:xfrm>
              <a:off x="775440" y="1398960"/>
              <a:ext cx="2075400" cy="4047480"/>
            </a:xfrm>
            <a:custGeom>
              <a:avLst/>
              <a:gdLst>
                <a:gd name="textAreaLeft" fmla="*/ 0 w 2075400"/>
                <a:gd name="textAreaRight" fmla="*/ 2076120 w 2075400"/>
                <a:gd name="textAreaTop" fmla="*/ 0 h 4047480"/>
                <a:gd name="textAreaBottom" fmla="*/ 4048200 h 4047480"/>
              </a:gdLst>
              <a:ahLst/>
              <a:rect l="textAreaLeft" t="textAreaTop" r="textAreaRight" b="textAreaBottom"/>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140" name="Freeform 20"/>
            <p:cNvSpPr/>
            <p:nvPr/>
          </p:nvSpPr>
          <p:spPr>
            <a:xfrm>
              <a:off x="922680" y="6530040"/>
              <a:ext cx="161280" cy="336600"/>
            </a:xfrm>
            <a:custGeom>
              <a:avLst/>
              <a:gdLst>
                <a:gd name="textAreaLeft" fmla="*/ 0 w 161280"/>
                <a:gd name="textAreaRight" fmla="*/ 162000 w 161280"/>
                <a:gd name="textAreaTop" fmla="*/ 0 h 336600"/>
                <a:gd name="textAreaBottom" fmla="*/ 337320 h 336600"/>
              </a:gdLst>
              <a:ahLst/>
              <a:rect l="textAreaLeft" t="textAreaTop" r="textAreaRight" b="textAreaBottom"/>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141" name="Freeform 21"/>
            <p:cNvSpPr/>
            <p:nvPr/>
          </p:nvSpPr>
          <p:spPr>
            <a:xfrm>
              <a:off x="769680" y="5359320"/>
              <a:ext cx="36720" cy="221040"/>
            </a:xfrm>
            <a:custGeom>
              <a:avLst/>
              <a:gdLst>
                <a:gd name="textAreaLeft" fmla="*/ 0 w 36720"/>
                <a:gd name="textAreaRight" fmla="*/ 37440 w 36720"/>
                <a:gd name="textAreaTop" fmla="*/ 0 h 221040"/>
                <a:gd name="textAreaBottom" fmla="*/ 221760 h 221040"/>
              </a:gdLst>
              <a:ahLst/>
              <a:rect l="textAreaLeft" t="textAreaTop" r="textAreaRight" b="textAreaBottom"/>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142" name="Freeform 22"/>
            <p:cNvSpPr/>
            <p:nvPr/>
          </p:nvSpPr>
          <p:spPr>
            <a:xfrm>
              <a:off x="849960" y="6244560"/>
              <a:ext cx="237960" cy="621720"/>
            </a:xfrm>
            <a:custGeom>
              <a:avLst/>
              <a:gdLst>
                <a:gd name="textAreaLeft" fmla="*/ 0 w 237960"/>
                <a:gd name="textAreaRight" fmla="*/ 238680 w 237960"/>
                <a:gd name="textAreaTop" fmla="*/ 0 h 621720"/>
                <a:gd name="textAreaBottom" fmla="*/ 622440 h 621720"/>
              </a:gdLst>
              <a:ahLst/>
              <a:rect l="textAreaLeft" t="textAreaTop" r="textAreaRight" b="textAreaBottom"/>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grpSp>
      <p:grpSp>
        <p:nvGrpSpPr>
          <p:cNvPr id="143" name="Group 9"/>
          <p:cNvGrpSpPr/>
          <p:nvPr/>
        </p:nvGrpSpPr>
        <p:grpSpPr>
          <a:xfrm>
            <a:off x="27360" y="-720"/>
            <a:ext cx="2355840" cy="6853320"/>
            <a:chOff x="27360" y="-720"/>
            <a:chExt cx="2355840" cy="6853320"/>
          </a:xfrm>
        </p:grpSpPr>
        <p:sp>
          <p:nvSpPr>
            <p:cNvPr id="144" name="Freeform 27"/>
            <p:cNvSpPr/>
            <p:nvPr/>
          </p:nvSpPr>
          <p:spPr>
            <a:xfrm>
              <a:off x="27360" y="-720"/>
              <a:ext cx="493560" cy="4400280"/>
            </a:xfrm>
            <a:custGeom>
              <a:avLst/>
              <a:gdLst>
                <a:gd name="textAreaLeft" fmla="*/ 0 w 493560"/>
                <a:gd name="textAreaRight" fmla="*/ 494280 w 493560"/>
                <a:gd name="textAreaTop" fmla="*/ 0 h 4400280"/>
                <a:gd name="textAreaBottom" fmla="*/ 4401000 h 4400280"/>
              </a:gdLst>
              <a:ahLst/>
              <a:rect l="textAreaLeft" t="textAreaTop" r="textAreaRight" b="textAreaBottom"/>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145" name="Freeform 28"/>
            <p:cNvSpPr/>
            <p:nvPr/>
          </p:nvSpPr>
          <p:spPr>
            <a:xfrm>
              <a:off x="550440" y="4316400"/>
              <a:ext cx="422640" cy="1580040"/>
            </a:xfrm>
            <a:custGeom>
              <a:avLst/>
              <a:gdLst>
                <a:gd name="textAreaLeft" fmla="*/ 0 w 422640"/>
                <a:gd name="textAreaRight" fmla="*/ 423360 w 422640"/>
                <a:gd name="textAreaTop" fmla="*/ 0 h 1580040"/>
                <a:gd name="textAreaBottom" fmla="*/ 1580760 h 1580040"/>
              </a:gdLst>
              <a:ahLst/>
              <a:rect l="textAreaLeft" t="textAreaTop" r="textAreaRight" b="textAreaBottom"/>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146" name="Freeform 29"/>
            <p:cNvSpPr/>
            <p:nvPr/>
          </p:nvSpPr>
          <p:spPr>
            <a:xfrm>
              <a:off x="1006200" y="5862600"/>
              <a:ext cx="430200" cy="990000"/>
            </a:xfrm>
            <a:custGeom>
              <a:avLst/>
              <a:gdLst>
                <a:gd name="textAreaLeft" fmla="*/ 0 w 430200"/>
                <a:gd name="textAreaRight" fmla="*/ 430920 w 430200"/>
                <a:gd name="textAreaTop" fmla="*/ 0 h 990000"/>
                <a:gd name="textAreaBottom" fmla="*/ 990720 h 990000"/>
              </a:gdLst>
              <a:ahLst/>
              <a:rect l="textAreaLeft" t="textAreaTop" r="textAreaRight" b="textAreaBottom"/>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147" name="Freeform 30"/>
            <p:cNvSpPr/>
            <p:nvPr/>
          </p:nvSpPr>
          <p:spPr>
            <a:xfrm>
              <a:off x="521640" y="4364280"/>
              <a:ext cx="551160" cy="2235240"/>
            </a:xfrm>
            <a:custGeom>
              <a:avLst/>
              <a:gdLst>
                <a:gd name="textAreaLeft" fmla="*/ 0 w 551160"/>
                <a:gd name="textAreaRight" fmla="*/ 551880 w 551160"/>
                <a:gd name="textAreaTop" fmla="*/ 0 h 2235240"/>
                <a:gd name="textAreaBottom" fmla="*/ 2235960 h 2235240"/>
              </a:gdLst>
              <a:ahLst/>
              <a:rect l="textAreaLeft" t="textAreaTop" r="textAreaRight" b="textAreaBottom"/>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148" name="Freeform 31"/>
            <p:cNvSpPr/>
            <p:nvPr/>
          </p:nvSpPr>
          <p:spPr>
            <a:xfrm>
              <a:off x="468000" y="1289160"/>
              <a:ext cx="173520" cy="3026520"/>
            </a:xfrm>
            <a:custGeom>
              <a:avLst/>
              <a:gdLst>
                <a:gd name="textAreaLeft" fmla="*/ 0 w 173520"/>
                <a:gd name="textAreaRight" fmla="*/ 174240 w 173520"/>
                <a:gd name="textAreaTop" fmla="*/ 0 h 3026520"/>
                <a:gd name="textAreaBottom" fmla="*/ 3027240 h 3026520"/>
              </a:gdLst>
              <a:ahLst/>
              <a:rect l="textAreaLeft" t="textAreaTop" r="textAreaRight" b="textAreaBottom"/>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149" name="Freeform 32"/>
            <p:cNvSpPr/>
            <p:nvPr/>
          </p:nvSpPr>
          <p:spPr>
            <a:xfrm>
              <a:off x="1111680" y="6571440"/>
              <a:ext cx="133560" cy="280800"/>
            </a:xfrm>
            <a:custGeom>
              <a:avLst/>
              <a:gdLst>
                <a:gd name="textAreaLeft" fmla="*/ 0 w 133560"/>
                <a:gd name="textAreaRight" fmla="*/ 134280 w 133560"/>
                <a:gd name="textAreaTop" fmla="*/ 0 h 280800"/>
                <a:gd name="textAreaBottom" fmla="*/ 281520 h 280800"/>
              </a:gdLst>
              <a:ahLst/>
              <a:rect l="textAreaLeft" t="textAreaTop" r="textAreaRight" b="textAreaBottom"/>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150" name="Freeform 33"/>
            <p:cNvSpPr/>
            <p:nvPr/>
          </p:nvSpPr>
          <p:spPr>
            <a:xfrm>
              <a:off x="502560" y="4107600"/>
              <a:ext cx="81720" cy="510840"/>
            </a:xfrm>
            <a:custGeom>
              <a:avLst/>
              <a:gdLst>
                <a:gd name="textAreaLeft" fmla="*/ 0 w 81720"/>
                <a:gd name="textAreaRight" fmla="*/ 82440 w 81720"/>
                <a:gd name="textAreaTop" fmla="*/ 0 h 510840"/>
                <a:gd name="textAreaBottom" fmla="*/ 511560 h 510840"/>
              </a:gdLst>
              <a:ahLst/>
              <a:rect l="textAreaLeft" t="textAreaTop" r="textAreaRight" b="textAreaBottom"/>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151" name="Freeform 34"/>
            <p:cNvSpPr/>
            <p:nvPr/>
          </p:nvSpPr>
          <p:spPr>
            <a:xfrm>
              <a:off x="973800" y="3145680"/>
              <a:ext cx="1409400" cy="2716200"/>
            </a:xfrm>
            <a:custGeom>
              <a:avLst/>
              <a:gdLst>
                <a:gd name="textAreaLeft" fmla="*/ 0 w 1409400"/>
                <a:gd name="textAreaRight" fmla="*/ 1410120 w 1409400"/>
                <a:gd name="textAreaTop" fmla="*/ 0 h 2716200"/>
                <a:gd name="textAreaBottom" fmla="*/ 2716920 h 2716200"/>
              </a:gdLst>
              <a:ahLst/>
              <a:rect l="textAreaLeft" t="textAreaTop" r="textAreaRight" b="textAreaBottom"/>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152" name="Freeform 35"/>
            <p:cNvSpPr/>
            <p:nvPr/>
          </p:nvSpPr>
          <p:spPr>
            <a:xfrm>
              <a:off x="1073520" y="6600240"/>
              <a:ext cx="119880" cy="252360"/>
            </a:xfrm>
            <a:custGeom>
              <a:avLst/>
              <a:gdLst>
                <a:gd name="textAreaLeft" fmla="*/ 0 w 119880"/>
                <a:gd name="textAreaRight" fmla="*/ 120600 w 119880"/>
                <a:gd name="textAreaTop" fmla="*/ 0 h 252360"/>
                <a:gd name="textAreaBottom" fmla="*/ 253080 h 252360"/>
              </a:gdLst>
              <a:ahLst/>
              <a:rect l="textAreaLeft" t="textAreaTop" r="textAreaRight" b="textAreaBottom"/>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153" name="Freeform 36"/>
            <p:cNvSpPr/>
            <p:nvPr/>
          </p:nvSpPr>
          <p:spPr>
            <a:xfrm>
              <a:off x="973800" y="5897160"/>
              <a:ext cx="137160" cy="673560"/>
            </a:xfrm>
            <a:custGeom>
              <a:avLst/>
              <a:gdLst>
                <a:gd name="textAreaLeft" fmla="*/ 0 w 137160"/>
                <a:gd name="textAreaRight" fmla="*/ 137880 w 137160"/>
                <a:gd name="textAreaTop" fmla="*/ 0 h 673560"/>
                <a:gd name="textAreaBottom" fmla="*/ 674280 h 673560"/>
              </a:gdLst>
              <a:ahLst/>
              <a:rect l="textAreaLeft" t="textAreaTop" r="textAreaRight" b="textAreaBottom"/>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154" name="Freeform 37"/>
            <p:cNvSpPr/>
            <p:nvPr/>
          </p:nvSpPr>
          <p:spPr>
            <a:xfrm>
              <a:off x="973800" y="5772600"/>
              <a:ext cx="37440" cy="227160"/>
            </a:xfrm>
            <a:custGeom>
              <a:avLst/>
              <a:gdLst>
                <a:gd name="textAreaLeft" fmla="*/ 0 w 37440"/>
                <a:gd name="textAreaRight" fmla="*/ 38160 w 37440"/>
                <a:gd name="textAreaTop" fmla="*/ 0 h 227160"/>
                <a:gd name="textAreaBottom" fmla="*/ 227880 h 227160"/>
              </a:gdLst>
              <a:ahLst/>
              <a:rect l="textAreaLeft" t="textAreaTop" r="textAreaRight" b="textAreaBottom"/>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155" name="Freeform 38"/>
            <p:cNvSpPr/>
            <p:nvPr/>
          </p:nvSpPr>
          <p:spPr>
            <a:xfrm>
              <a:off x="1006200" y="6322680"/>
              <a:ext cx="209880" cy="529920"/>
            </a:xfrm>
            <a:custGeom>
              <a:avLst/>
              <a:gdLst>
                <a:gd name="textAreaLeft" fmla="*/ 0 w 209880"/>
                <a:gd name="textAreaRight" fmla="*/ 210600 w 209880"/>
                <a:gd name="textAreaTop" fmla="*/ 0 h 529920"/>
                <a:gd name="textAreaBottom" fmla="*/ 530640 h 529920"/>
              </a:gdLst>
              <a:ahLst/>
              <a:rect l="textAreaLeft" t="textAreaTop" r="textAreaRight" b="textAreaBottom"/>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grpSp>
      <p:sp>
        <p:nvSpPr>
          <p:cNvPr id="156" name="Rectangle 6"/>
          <p:cNvSpPr/>
          <p:nvPr/>
        </p:nvSpPr>
        <p:spPr>
          <a:xfrm>
            <a:off x="0" y="0"/>
            <a:ext cx="182160" cy="6857280"/>
          </a:xfrm>
          <a:prstGeom prst="rect">
            <a:avLst/>
          </a:prstGeom>
          <a:solidFill>
            <a:schemeClr val="tx2"/>
          </a:solidFill>
          <a:ln>
            <a:noFill/>
          </a:ln>
          <a:effectLst>
            <a:outerShdw blurRad="38160" dir="5400000" dist="25560" rotWithShape="0">
              <a:srgbClr val="000000">
                <a:alpha val="25000"/>
              </a:srgbClr>
            </a:outerShdw>
          </a:effectLst>
        </p:spPr>
        <p:style>
          <a:lnRef idx="1">
            <a:schemeClr val="accent1"/>
          </a:lnRef>
          <a:fillRef idx="3">
            <a:schemeClr val="accent1"/>
          </a:fillRef>
          <a:effectRef idx="2">
            <a:schemeClr val="accent1"/>
          </a:effectRef>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157" name="Freeform 11"/>
          <p:cNvSpPr/>
          <p:nvPr/>
        </p:nvSpPr>
        <p:spPr>
          <a:xfrm flipV="1">
            <a:off x="-3600" y="4911120"/>
            <a:ext cx="1587960" cy="506520"/>
          </a:xfrm>
          <a:custGeom>
            <a:avLst/>
            <a:gdLst>
              <a:gd name="textAreaLeft" fmla="*/ 0 w 1587960"/>
              <a:gd name="textAreaRight" fmla="*/ 1588680 w 1587960"/>
              <a:gd name="textAreaTop" fmla="*/ 360 h 506520"/>
              <a:gd name="textAreaBottom" fmla="*/ 507600 h 506520"/>
            </a:gdLst>
            <a:ahLst/>
            <a:rect l="textAreaLeft" t="textAreaTop" r="textAreaRight" b="textAreaBottom"/>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158" name="TextBox 16"/>
          <p:cNvSpPr/>
          <p:nvPr/>
        </p:nvSpPr>
        <p:spPr>
          <a:xfrm>
            <a:off x="2467800" y="648000"/>
            <a:ext cx="608760" cy="583920"/>
          </a:xfrm>
          <a:prstGeom prst="rect">
            <a:avLst/>
          </a:prstGeom>
          <a:noFill/>
          <a:ln w="0">
            <a:noFill/>
          </a:ln>
        </p:spPr>
        <p:style>
          <a:lnRef idx="0"/>
          <a:fillRef idx="0"/>
          <a:effectRef idx="0"/>
          <a:fontRef idx="minor"/>
        </p:style>
        <p:txBody>
          <a:bodyPr lIns="90000" rIns="90000" tIns="45000" bIns="45000" anchor="ctr">
            <a:noAutofit/>
          </a:bodyPr>
          <a:p>
            <a:pPr defTabSz="457200">
              <a:lnSpc>
                <a:spcPct val="100000"/>
              </a:lnSpc>
            </a:pPr>
            <a:r>
              <a:rPr b="0" lang="en-US" sz="8000" strike="noStrike" u="none">
                <a:solidFill>
                  <a:schemeClr val="accent1"/>
                </a:solidFill>
                <a:uFillTx/>
                <a:latin typeface="Arial"/>
              </a:rPr>
              <a:t>“</a:t>
            </a:r>
            <a:endParaRPr b="0" lang="tr-TR" sz="8000" strike="noStrike" u="none">
              <a:solidFill>
                <a:srgbClr val="000000"/>
              </a:solidFill>
              <a:uFillTx/>
              <a:latin typeface="Arial"/>
            </a:endParaRPr>
          </a:p>
        </p:txBody>
      </p:sp>
      <p:sp>
        <p:nvSpPr>
          <p:cNvPr id="159" name="TextBox 17"/>
          <p:cNvSpPr/>
          <p:nvPr/>
        </p:nvSpPr>
        <p:spPr>
          <a:xfrm>
            <a:off x="11115000" y="2905200"/>
            <a:ext cx="608760" cy="583920"/>
          </a:xfrm>
          <a:prstGeom prst="rect">
            <a:avLst/>
          </a:prstGeom>
          <a:noFill/>
          <a:ln w="0">
            <a:noFill/>
          </a:ln>
        </p:spPr>
        <p:style>
          <a:lnRef idx="0"/>
          <a:fillRef idx="0"/>
          <a:effectRef idx="0"/>
          <a:fontRef idx="minor"/>
        </p:style>
        <p:txBody>
          <a:bodyPr lIns="90000" rIns="90000" tIns="45000" bIns="45000" anchor="ctr">
            <a:noAutofit/>
          </a:bodyPr>
          <a:p>
            <a:pPr defTabSz="457200">
              <a:lnSpc>
                <a:spcPct val="100000"/>
              </a:lnSpc>
            </a:pPr>
            <a:r>
              <a:rPr b="0" lang="en-US" sz="8000" strike="noStrike" u="none">
                <a:solidFill>
                  <a:schemeClr val="accent1"/>
                </a:solidFill>
                <a:uFillTx/>
                <a:latin typeface="Arial"/>
              </a:rPr>
              <a:t>”</a:t>
            </a:r>
            <a:endParaRPr b="0" lang="tr-TR" sz="8000" strike="noStrike" u="none">
              <a:solidFill>
                <a:srgbClr val="000000"/>
              </a:solidFill>
              <a:uFillTx/>
              <a:latin typeface="Arial"/>
            </a:endParaRPr>
          </a:p>
        </p:txBody>
      </p:sp>
      <p:sp>
        <p:nvSpPr>
          <p:cNvPr id="160" name="PlaceHolder 1"/>
          <p:cNvSpPr>
            <a:spLocks noGrp="1"/>
          </p:cNvSpPr>
          <p:nvPr>
            <p:ph type="ftr" idx="13"/>
          </p:nvPr>
        </p:nvSpPr>
        <p:spPr>
          <a:xfrm>
            <a:off x="2589120" y="6135840"/>
            <a:ext cx="7619400" cy="36432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tr-TR" sz="1400" strike="noStrike" u="none">
                <a:solidFill>
                  <a:srgbClr val="000000"/>
                </a:solidFill>
                <a:uFillTx/>
                <a:latin typeface="Times New Roman"/>
              </a:defRPr>
            </a:lvl1pPr>
          </a:lstStyle>
          <a:p>
            <a:pPr indent="0" algn="ctr">
              <a:lnSpc>
                <a:spcPct val="100000"/>
              </a:lnSpc>
              <a:buNone/>
              <a:tabLst>
                <a:tab algn="l" pos="0"/>
              </a:tabLst>
            </a:pPr>
            <a:r>
              <a:rPr b="0" lang="tr-TR" sz="1400" strike="noStrike" u="none">
                <a:solidFill>
                  <a:srgbClr val="000000"/>
                </a:solidFill>
                <a:uFillTx/>
                <a:latin typeface="Times New Roman"/>
              </a:rPr>
              <a:t> </a:t>
            </a:r>
            <a:endParaRPr b="0" lang="tr-TR" sz="1400" strike="noStrike" u="none">
              <a:solidFill>
                <a:srgbClr val="000000"/>
              </a:solidFill>
              <a:uFillTx/>
              <a:latin typeface="Times New Roman"/>
            </a:endParaRPr>
          </a:p>
        </p:txBody>
      </p:sp>
      <p:sp>
        <p:nvSpPr>
          <p:cNvPr id="161" name="PlaceHolder 2"/>
          <p:cNvSpPr>
            <a:spLocks noGrp="1"/>
          </p:cNvSpPr>
          <p:nvPr>
            <p:ph type="sldNum" idx="14"/>
          </p:nvPr>
        </p:nvSpPr>
        <p:spPr>
          <a:xfrm>
            <a:off x="531720" y="4983120"/>
            <a:ext cx="779040" cy="364320"/>
          </a:xfrm>
          <a:prstGeom prst="rect">
            <a:avLst/>
          </a:prstGeom>
          <a:noFill/>
          <a:ln w="0">
            <a:noFill/>
          </a:ln>
        </p:spPr>
        <p:txBody>
          <a:bodyPr lIns="91440" rIns="91440" tIns="45720" bIns="45720" anchor="ctr">
            <a:noAutofit/>
          </a:bodyPr>
          <a:lstStyle>
            <a:lvl1pPr indent="0" algn="r" defTabSz="457200">
              <a:lnSpc>
                <a:spcPct val="100000"/>
              </a:lnSpc>
              <a:buNone/>
              <a:tabLst>
                <a:tab algn="l" pos="0"/>
              </a:tabLst>
              <a:defRPr b="0" lang="tr-TR" sz="2000" strike="noStrike" u="none">
                <a:solidFill>
                  <a:srgbClr val="feffff"/>
                </a:solidFill>
                <a:uFillTx/>
                <a:latin typeface="Century Gothic"/>
              </a:defRPr>
            </a:lvl1pPr>
          </a:lstStyle>
          <a:p>
            <a:pPr indent="0" algn="r" defTabSz="457200">
              <a:lnSpc>
                <a:spcPct val="100000"/>
              </a:lnSpc>
              <a:buNone/>
              <a:tabLst>
                <a:tab algn="l" pos="0"/>
              </a:tabLst>
            </a:pPr>
            <a:fld id="{5362C6EB-BA4C-4E97-9913-F4DEC1FBB93B}" type="slidenum">
              <a:rPr b="0" lang="tr-TR" sz="2000" strike="noStrike" u="none">
                <a:solidFill>
                  <a:srgbClr val="feffff"/>
                </a:solidFill>
                <a:uFillTx/>
                <a:latin typeface="Century Gothic"/>
              </a:rPr>
              <a:t>1</a:t>
            </a:fld>
            <a:endParaRPr b="0" lang="tr-TR" sz="2000" strike="noStrike" u="none">
              <a:solidFill>
                <a:srgbClr val="000000"/>
              </a:solidFill>
              <a:uFillTx/>
              <a:latin typeface="Times New Roman"/>
            </a:endParaRPr>
          </a:p>
        </p:txBody>
      </p:sp>
      <p:sp>
        <p:nvSpPr>
          <p:cNvPr id="162" name="PlaceHolder 3"/>
          <p:cNvSpPr>
            <a:spLocks noGrp="1"/>
          </p:cNvSpPr>
          <p:nvPr>
            <p:ph type="dt" idx="15"/>
          </p:nvPr>
        </p:nvSpPr>
        <p:spPr>
          <a:xfrm>
            <a:off x="10361520" y="6130440"/>
            <a:ext cx="1145520" cy="369720"/>
          </a:xfrm>
          <a:prstGeom prst="rect">
            <a:avLst/>
          </a:prstGeom>
          <a:noFill/>
          <a:ln w="0">
            <a:noFill/>
          </a:ln>
        </p:spPr>
        <p:txBody>
          <a:bodyPr lIns="91440" rIns="91440" tIns="45720" bIns="45720" anchor="ctr">
            <a:noAutofit/>
          </a:bodyPr>
          <a:lstStyle>
            <a:lvl1pPr indent="0">
              <a:buNone/>
              <a:defRPr b="0" lang="tr-TR" sz="1400" strike="noStrike" u="none">
                <a:solidFill>
                  <a:srgbClr val="000000"/>
                </a:solidFill>
                <a:uFillTx/>
                <a:latin typeface="Times New Roman"/>
              </a:defRPr>
            </a:lvl1pPr>
          </a:lstStyle>
          <a:p>
            <a:pPr indent="0">
              <a:buNone/>
            </a:pPr>
            <a:r>
              <a:rPr b="0" lang="tr-TR" sz="1400" strike="noStrike" u="none">
                <a:solidFill>
                  <a:srgbClr val="000000"/>
                </a:solidFill>
                <a:uFillTx/>
                <a:latin typeface="Times New Roman"/>
              </a:rPr>
              <a:t> </a:t>
            </a:r>
            <a:endParaRPr b="0" lang="tr-TR" sz="14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657" r:id="rId2"/>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ffffff"/>
            </a:gs>
            <a:gs pos="100000">
              <a:srgbClr val="dfe7c4"/>
            </a:gs>
          </a:gsLst>
          <a:path path="circle">
            <a:fillToRect l="25000" t="25000" r="75000" b="75000"/>
          </a:path>
        </a:gradFill>
      </p:bgPr>
    </p:bg>
    <p:spTree>
      <p:nvGrpSpPr>
        <p:cNvPr id="1" name=""/>
        <p:cNvGrpSpPr/>
        <p:nvPr/>
      </p:nvGrpSpPr>
      <p:grpSpPr>
        <a:xfrm>
          <a:off x="0" y="0"/>
          <a:ext cx="0" cy="0"/>
          <a:chOff x="0" y="0"/>
          <a:chExt cx="0" cy="0"/>
        </a:xfrm>
      </p:grpSpPr>
      <p:grpSp>
        <p:nvGrpSpPr>
          <p:cNvPr id="163" name="Group 22"/>
          <p:cNvGrpSpPr/>
          <p:nvPr/>
        </p:nvGrpSpPr>
        <p:grpSpPr>
          <a:xfrm>
            <a:off x="0" y="228600"/>
            <a:ext cx="2850840" cy="6638040"/>
            <a:chOff x="0" y="228600"/>
            <a:chExt cx="2850840" cy="6638040"/>
          </a:xfrm>
        </p:grpSpPr>
        <p:sp>
          <p:nvSpPr>
            <p:cNvPr id="164" name="Freeform 11"/>
            <p:cNvSpPr/>
            <p:nvPr/>
          </p:nvSpPr>
          <p:spPr>
            <a:xfrm>
              <a:off x="0" y="2575080"/>
              <a:ext cx="100080" cy="625320"/>
            </a:xfrm>
            <a:custGeom>
              <a:avLst/>
              <a:gdLst>
                <a:gd name="textAreaLeft" fmla="*/ 0 w 100080"/>
                <a:gd name="textAreaRight" fmla="*/ 100800 w 100080"/>
                <a:gd name="textAreaTop" fmla="*/ 0 h 625320"/>
                <a:gd name="textAreaBottom" fmla="*/ 626040 h 625320"/>
              </a:gdLst>
              <a:ahLst/>
              <a:rect l="textAreaLeft" t="textAreaTop" r="textAreaRight" b="textAreaBottom"/>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165" name="Freeform 12"/>
            <p:cNvSpPr/>
            <p:nvPr/>
          </p:nvSpPr>
          <p:spPr>
            <a:xfrm>
              <a:off x="128520" y="3156480"/>
              <a:ext cx="645840" cy="2321640"/>
            </a:xfrm>
            <a:custGeom>
              <a:avLst/>
              <a:gdLst>
                <a:gd name="textAreaLeft" fmla="*/ 0 w 645840"/>
                <a:gd name="textAreaRight" fmla="*/ 646560 w 645840"/>
                <a:gd name="textAreaTop" fmla="*/ 0 h 2321640"/>
                <a:gd name="textAreaBottom" fmla="*/ 2322360 h 2321640"/>
              </a:gdLst>
              <a:ahLst/>
              <a:rect l="textAreaLeft" t="textAreaTop" r="textAreaRight" b="textAreaBottom"/>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166" name="Freeform 13"/>
            <p:cNvSpPr/>
            <p:nvPr/>
          </p:nvSpPr>
          <p:spPr>
            <a:xfrm>
              <a:off x="807120" y="5447160"/>
              <a:ext cx="608760" cy="1419480"/>
            </a:xfrm>
            <a:custGeom>
              <a:avLst/>
              <a:gdLst>
                <a:gd name="textAreaLeft" fmla="*/ 0 w 608760"/>
                <a:gd name="textAreaRight" fmla="*/ 609480 w 608760"/>
                <a:gd name="textAreaTop" fmla="*/ 0 h 1419480"/>
                <a:gd name="textAreaBottom" fmla="*/ 1420200 h 1419480"/>
              </a:gdLst>
              <a:ahLst/>
              <a:rect l="textAreaLeft" t="textAreaTop" r="textAreaRight" b="textAreaBottom"/>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167" name="Freeform 14"/>
            <p:cNvSpPr/>
            <p:nvPr/>
          </p:nvSpPr>
          <p:spPr>
            <a:xfrm>
              <a:off x="959760" y="6503760"/>
              <a:ext cx="170640" cy="362880"/>
            </a:xfrm>
            <a:custGeom>
              <a:avLst/>
              <a:gdLst>
                <a:gd name="textAreaLeft" fmla="*/ 0 w 170640"/>
                <a:gd name="textAreaRight" fmla="*/ 171360 w 170640"/>
                <a:gd name="textAreaTop" fmla="*/ 0 h 362880"/>
                <a:gd name="textAreaBottom" fmla="*/ 363600 h 362880"/>
              </a:gdLst>
              <a:ahLst/>
              <a:rect l="textAreaLeft" t="textAreaTop" r="textAreaRight" b="textAreaBottom"/>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168" name="Freeform 15"/>
            <p:cNvSpPr/>
            <p:nvPr/>
          </p:nvSpPr>
          <p:spPr>
            <a:xfrm>
              <a:off x="100800" y="3201120"/>
              <a:ext cx="821160" cy="3327840"/>
            </a:xfrm>
            <a:custGeom>
              <a:avLst/>
              <a:gdLst>
                <a:gd name="textAreaLeft" fmla="*/ 0 w 821160"/>
                <a:gd name="textAreaRight" fmla="*/ 821880 w 821160"/>
                <a:gd name="textAreaTop" fmla="*/ 0 h 3327840"/>
                <a:gd name="textAreaBottom" fmla="*/ 3328560 h 3327840"/>
              </a:gdLst>
              <a:ahLst/>
              <a:rect l="textAreaLeft" t="textAreaTop" r="textAreaRight" b="textAreaBottom"/>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169" name="Freeform 16"/>
            <p:cNvSpPr/>
            <p:nvPr/>
          </p:nvSpPr>
          <p:spPr>
            <a:xfrm>
              <a:off x="22320" y="228600"/>
              <a:ext cx="105480" cy="2927160"/>
            </a:xfrm>
            <a:custGeom>
              <a:avLst/>
              <a:gdLst>
                <a:gd name="textAreaLeft" fmla="*/ 0 w 105480"/>
                <a:gd name="textAreaRight" fmla="*/ 106200 w 105480"/>
                <a:gd name="textAreaTop" fmla="*/ 0 h 2927160"/>
                <a:gd name="textAreaBottom" fmla="*/ 2927880 h 2927160"/>
              </a:gdLst>
              <a:ahLst/>
              <a:rect l="textAreaLeft" t="textAreaTop" r="textAreaRight" b="textAreaBottom"/>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170" name="Freeform 17"/>
            <p:cNvSpPr/>
            <p:nvPr/>
          </p:nvSpPr>
          <p:spPr>
            <a:xfrm>
              <a:off x="78120" y="2944080"/>
              <a:ext cx="77400" cy="493200"/>
            </a:xfrm>
            <a:custGeom>
              <a:avLst/>
              <a:gdLst>
                <a:gd name="textAreaLeft" fmla="*/ 0 w 77400"/>
                <a:gd name="textAreaRight" fmla="*/ 78120 w 77400"/>
                <a:gd name="textAreaTop" fmla="*/ 0 h 493200"/>
                <a:gd name="textAreaBottom" fmla="*/ 493920 h 493200"/>
              </a:gdLst>
              <a:ahLst/>
              <a:rect l="textAreaLeft" t="textAreaTop" r="textAreaRight" b="textAreaBottom"/>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171" name="Freeform 18"/>
            <p:cNvSpPr/>
            <p:nvPr/>
          </p:nvSpPr>
          <p:spPr>
            <a:xfrm>
              <a:off x="769680" y="5478840"/>
              <a:ext cx="189360" cy="1024200"/>
            </a:xfrm>
            <a:custGeom>
              <a:avLst/>
              <a:gdLst>
                <a:gd name="textAreaLeft" fmla="*/ 0 w 189360"/>
                <a:gd name="textAreaRight" fmla="*/ 190080 w 189360"/>
                <a:gd name="textAreaTop" fmla="*/ 0 h 1024200"/>
                <a:gd name="textAreaBottom" fmla="*/ 1024920 h 1024200"/>
              </a:gdLst>
              <a:ahLst/>
              <a:rect l="textAreaLeft" t="textAreaTop" r="textAreaRight" b="textAreaBottom"/>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172" name="Freeform 19"/>
            <p:cNvSpPr/>
            <p:nvPr/>
          </p:nvSpPr>
          <p:spPr>
            <a:xfrm>
              <a:off x="775440" y="1398960"/>
              <a:ext cx="2075400" cy="4047480"/>
            </a:xfrm>
            <a:custGeom>
              <a:avLst/>
              <a:gdLst>
                <a:gd name="textAreaLeft" fmla="*/ 0 w 2075400"/>
                <a:gd name="textAreaRight" fmla="*/ 2076120 w 2075400"/>
                <a:gd name="textAreaTop" fmla="*/ 0 h 4047480"/>
                <a:gd name="textAreaBottom" fmla="*/ 4048200 h 4047480"/>
              </a:gdLst>
              <a:ahLst/>
              <a:rect l="textAreaLeft" t="textAreaTop" r="textAreaRight" b="textAreaBottom"/>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173" name="Freeform 20"/>
            <p:cNvSpPr/>
            <p:nvPr/>
          </p:nvSpPr>
          <p:spPr>
            <a:xfrm>
              <a:off x="922680" y="6530040"/>
              <a:ext cx="161280" cy="336600"/>
            </a:xfrm>
            <a:custGeom>
              <a:avLst/>
              <a:gdLst>
                <a:gd name="textAreaLeft" fmla="*/ 0 w 161280"/>
                <a:gd name="textAreaRight" fmla="*/ 162000 w 161280"/>
                <a:gd name="textAreaTop" fmla="*/ 0 h 336600"/>
                <a:gd name="textAreaBottom" fmla="*/ 337320 h 336600"/>
              </a:gdLst>
              <a:ahLst/>
              <a:rect l="textAreaLeft" t="textAreaTop" r="textAreaRight" b="textAreaBottom"/>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174" name="Freeform 21"/>
            <p:cNvSpPr/>
            <p:nvPr/>
          </p:nvSpPr>
          <p:spPr>
            <a:xfrm>
              <a:off x="769680" y="5359320"/>
              <a:ext cx="36720" cy="221040"/>
            </a:xfrm>
            <a:custGeom>
              <a:avLst/>
              <a:gdLst>
                <a:gd name="textAreaLeft" fmla="*/ 0 w 36720"/>
                <a:gd name="textAreaRight" fmla="*/ 37440 w 36720"/>
                <a:gd name="textAreaTop" fmla="*/ 0 h 221040"/>
                <a:gd name="textAreaBottom" fmla="*/ 221760 h 221040"/>
              </a:gdLst>
              <a:ahLst/>
              <a:rect l="textAreaLeft" t="textAreaTop" r="textAreaRight" b="textAreaBottom"/>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175" name="Freeform 22"/>
            <p:cNvSpPr/>
            <p:nvPr/>
          </p:nvSpPr>
          <p:spPr>
            <a:xfrm>
              <a:off x="849960" y="6244560"/>
              <a:ext cx="237960" cy="621720"/>
            </a:xfrm>
            <a:custGeom>
              <a:avLst/>
              <a:gdLst>
                <a:gd name="textAreaLeft" fmla="*/ 0 w 237960"/>
                <a:gd name="textAreaRight" fmla="*/ 238680 w 237960"/>
                <a:gd name="textAreaTop" fmla="*/ 0 h 621720"/>
                <a:gd name="textAreaBottom" fmla="*/ 622440 h 621720"/>
              </a:gdLst>
              <a:ahLst/>
              <a:rect l="textAreaLeft" t="textAreaTop" r="textAreaRight" b="textAreaBottom"/>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grpSp>
      <p:grpSp>
        <p:nvGrpSpPr>
          <p:cNvPr id="176" name="Group 9"/>
          <p:cNvGrpSpPr/>
          <p:nvPr/>
        </p:nvGrpSpPr>
        <p:grpSpPr>
          <a:xfrm>
            <a:off x="27360" y="-720"/>
            <a:ext cx="2355840" cy="6853320"/>
            <a:chOff x="27360" y="-720"/>
            <a:chExt cx="2355840" cy="6853320"/>
          </a:xfrm>
        </p:grpSpPr>
        <p:sp>
          <p:nvSpPr>
            <p:cNvPr id="177" name="Freeform 27"/>
            <p:cNvSpPr/>
            <p:nvPr/>
          </p:nvSpPr>
          <p:spPr>
            <a:xfrm>
              <a:off x="27360" y="-720"/>
              <a:ext cx="493560" cy="4400280"/>
            </a:xfrm>
            <a:custGeom>
              <a:avLst/>
              <a:gdLst>
                <a:gd name="textAreaLeft" fmla="*/ 0 w 493560"/>
                <a:gd name="textAreaRight" fmla="*/ 494280 w 493560"/>
                <a:gd name="textAreaTop" fmla="*/ 0 h 4400280"/>
                <a:gd name="textAreaBottom" fmla="*/ 4401000 h 4400280"/>
              </a:gdLst>
              <a:ahLst/>
              <a:rect l="textAreaLeft" t="textAreaTop" r="textAreaRight" b="textAreaBottom"/>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178" name="Freeform 28"/>
            <p:cNvSpPr/>
            <p:nvPr/>
          </p:nvSpPr>
          <p:spPr>
            <a:xfrm>
              <a:off x="550440" y="4316400"/>
              <a:ext cx="422640" cy="1580040"/>
            </a:xfrm>
            <a:custGeom>
              <a:avLst/>
              <a:gdLst>
                <a:gd name="textAreaLeft" fmla="*/ 0 w 422640"/>
                <a:gd name="textAreaRight" fmla="*/ 423360 w 422640"/>
                <a:gd name="textAreaTop" fmla="*/ 0 h 1580040"/>
                <a:gd name="textAreaBottom" fmla="*/ 1580760 h 1580040"/>
              </a:gdLst>
              <a:ahLst/>
              <a:rect l="textAreaLeft" t="textAreaTop" r="textAreaRight" b="textAreaBottom"/>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179" name="Freeform 29"/>
            <p:cNvSpPr/>
            <p:nvPr/>
          </p:nvSpPr>
          <p:spPr>
            <a:xfrm>
              <a:off x="1006200" y="5862600"/>
              <a:ext cx="430200" cy="990000"/>
            </a:xfrm>
            <a:custGeom>
              <a:avLst/>
              <a:gdLst>
                <a:gd name="textAreaLeft" fmla="*/ 0 w 430200"/>
                <a:gd name="textAreaRight" fmla="*/ 430920 w 430200"/>
                <a:gd name="textAreaTop" fmla="*/ 0 h 990000"/>
                <a:gd name="textAreaBottom" fmla="*/ 990720 h 990000"/>
              </a:gdLst>
              <a:ahLst/>
              <a:rect l="textAreaLeft" t="textAreaTop" r="textAreaRight" b="textAreaBottom"/>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180" name="Freeform 30"/>
            <p:cNvSpPr/>
            <p:nvPr/>
          </p:nvSpPr>
          <p:spPr>
            <a:xfrm>
              <a:off x="521640" y="4364280"/>
              <a:ext cx="551160" cy="2235240"/>
            </a:xfrm>
            <a:custGeom>
              <a:avLst/>
              <a:gdLst>
                <a:gd name="textAreaLeft" fmla="*/ 0 w 551160"/>
                <a:gd name="textAreaRight" fmla="*/ 551880 w 551160"/>
                <a:gd name="textAreaTop" fmla="*/ 0 h 2235240"/>
                <a:gd name="textAreaBottom" fmla="*/ 2235960 h 2235240"/>
              </a:gdLst>
              <a:ahLst/>
              <a:rect l="textAreaLeft" t="textAreaTop" r="textAreaRight" b="textAreaBottom"/>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181" name="Freeform 31"/>
            <p:cNvSpPr/>
            <p:nvPr/>
          </p:nvSpPr>
          <p:spPr>
            <a:xfrm>
              <a:off x="468000" y="1289160"/>
              <a:ext cx="173520" cy="3026520"/>
            </a:xfrm>
            <a:custGeom>
              <a:avLst/>
              <a:gdLst>
                <a:gd name="textAreaLeft" fmla="*/ 0 w 173520"/>
                <a:gd name="textAreaRight" fmla="*/ 174240 w 173520"/>
                <a:gd name="textAreaTop" fmla="*/ 0 h 3026520"/>
                <a:gd name="textAreaBottom" fmla="*/ 3027240 h 3026520"/>
              </a:gdLst>
              <a:ahLst/>
              <a:rect l="textAreaLeft" t="textAreaTop" r="textAreaRight" b="textAreaBottom"/>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182" name="Freeform 32"/>
            <p:cNvSpPr/>
            <p:nvPr/>
          </p:nvSpPr>
          <p:spPr>
            <a:xfrm>
              <a:off x="1111680" y="6571440"/>
              <a:ext cx="133560" cy="280800"/>
            </a:xfrm>
            <a:custGeom>
              <a:avLst/>
              <a:gdLst>
                <a:gd name="textAreaLeft" fmla="*/ 0 w 133560"/>
                <a:gd name="textAreaRight" fmla="*/ 134280 w 133560"/>
                <a:gd name="textAreaTop" fmla="*/ 0 h 280800"/>
                <a:gd name="textAreaBottom" fmla="*/ 281520 h 280800"/>
              </a:gdLst>
              <a:ahLst/>
              <a:rect l="textAreaLeft" t="textAreaTop" r="textAreaRight" b="textAreaBottom"/>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183" name="Freeform 33"/>
            <p:cNvSpPr/>
            <p:nvPr/>
          </p:nvSpPr>
          <p:spPr>
            <a:xfrm>
              <a:off x="502560" y="4107600"/>
              <a:ext cx="81720" cy="510840"/>
            </a:xfrm>
            <a:custGeom>
              <a:avLst/>
              <a:gdLst>
                <a:gd name="textAreaLeft" fmla="*/ 0 w 81720"/>
                <a:gd name="textAreaRight" fmla="*/ 82440 w 81720"/>
                <a:gd name="textAreaTop" fmla="*/ 0 h 510840"/>
                <a:gd name="textAreaBottom" fmla="*/ 511560 h 510840"/>
              </a:gdLst>
              <a:ahLst/>
              <a:rect l="textAreaLeft" t="textAreaTop" r="textAreaRight" b="textAreaBottom"/>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184" name="Freeform 34"/>
            <p:cNvSpPr/>
            <p:nvPr/>
          </p:nvSpPr>
          <p:spPr>
            <a:xfrm>
              <a:off x="973800" y="3145680"/>
              <a:ext cx="1409400" cy="2716200"/>
            </a:xfrm>
            <a:custGeom>
              <a:avLst/>
              <a:gdLst>
                <a:gd name="textAreaLeft" fmla="*/ 0 w 1409400"/>
                <a:gd name="textAreaRight" fmla="*/ 1410120 w 1409400"/>
                <a:gd name="textAreaTop" fmla="*/ 0 h 2716200"/>
                <a:gd name="textAreaBottom" fmla="*/ 2716920 h 2716200"/>
              </a:gdLst>
              <a:ahLst/>
              <a:rect l="textAreaLeft" t="textAreaTop" r="textAreaRight" b="textAreaBottom"/>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185" name="Freeform 35"/>
            <p:cNvSpPr/>
            <p:nvPr/>
          </p:nvSpPr>
          <p:spPr>
            <a:xfrm>
              <a:off x="1073520" y="6600240"/>
              <a:ext cx="119880" cy="252360"/>
            </a:xfrm>
            <a:custGeom>
              <a:avLst/>
              <a:gdLst>
                <a:gd name="textAreaLeft" fmla="*/ 0 w 119880"/>
                <a:gd name="textAreaRight" fmla="*/ 120600 w 119880"/>
                <a:gd name="textAreaTop" fmla="*/ 0 h 252360"/>
                <a:gd name="textAreaBottom" fmla="*/ 253080 h 252360"/>
              </a:gdLst>
              <a:ahLst/>
              <a:rect l="textAreaLeft" t="textAreaTop" r="textAreaRight" b="textAreaBottom"/>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186" name="Freeform 36"/>
            <p:cNvSpPr/>
            <p:nvPr/>
          </p:nvSpPr>
          <p:spPr>
            <a:xfrm>
              <a:off x="973800" y="5897160"/>
              <a:ext cx="137160" cy="673560"/>
            </a:xfrm>
            <a:custGeom>
              <a:avLst/>
              <a:gdLst>
                <a:gd name="textAreaLeft" fmla="*/ 0 w 137160"/>
                <a:gd name="textAreaRight" fmla="*/ 137880 w 137160"/>
                <a:gd name="textAreaTop" fmla="*/ 0 h 673560"/>
                <a:gd name="textAreaBottom" fmla="*/ 674280 h 673560"/>
              </a:gdLst>
              <a:ahLst/>
              <a:rect l="textAreaLeft" t="textAreaTop" r="textAreaRight" b="textAreaBottom"/>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187" name="Freeform 37"/>
            <p:cNvSpPr/>
            <p:nvPr/>
          </p:nvSpPr>
          <p:spPr>
            <a:xfrm>
              <a:off x="973800" y="5772600"/>
              <a:ext cx="37440" cy="227160"/>
            </a:xfrm>
            <a:custGeom>
              <a:avLst/>
              <a:gdLst>
                <a:gd name="textAreaLeft" fmla="*/ 0 w 37440"/>
                <a:gd name="textAreaRight" fmla="*/ 38160 w 37440"/>
                <a:gd name="textAreaTop" fmla="*/ 0 h 227160"/>
                <a:gd name="textAreaBottom" fmla="*/ 227880 h 227160"/>
              </a:gdLst>
              <a:ahLst/>
              <a:rect l="textAreaLeft" t="textAreaTop" r="textAreaRight" b="textAreaBottom"/>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188" name="Freeform 38"/>
            <p:cNvSpPr/>
            <p:nvPr/>
          </p:nvSpPr>
          <p:spPr>
            <a:xfrm>
              <a:off x="1006200" y="6322680"/>
              <a:ext cx="209880" cy="529920"/>
            </a:xfrm>
            <a:custGeom>
              <a:avLst/>
              <a:gdLst>
                <a:gd name="textAreaLeft" fmla="*/ 0 w 209880"/>
                <a:gd name="textAreaRight" fmla="*/ 210600 w 209880"/>
                <a:gd name="textAreaTop" fmla="*/ 0 h 529920"/>
                <a:gd name="textAreaBottom" fmla="*/ 530640 h 529920"/>
              </a:gdLst>
              <a:ahLst/>
              <a:rect l="textAreaLeft" t="textAreaTop" r="textAreaRight" b="textAreaBottom"/>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grpSp>
      <p:sp>
        <p:nvSpPr>
          <p:cNvPr id="189" name="Rectangle 6"/>
          <p:cNvSpPr/>
          <p:nvPr/>
        </p:nvSpPr>
        <p:spPr>
          <a:xfrm>
            <a:off x="0" y="0"/>
            <a:ext cx="182160" cy="6857280"/>
          </a:xfrm>
          <a:prstGeom prst="rect">
            <a:avLst/>
          </a:prstGeom>
          <a:solidFill>
            <a:schemeClr val="tx2"/>
          </a:solidFill>
          <a:ln>
            <a:noFill/>
          </a:ln>
          <a:effectLst>
            <a:outerShdw blurRad="38160" dir="5400000" dist="25560" rotWithShape="0">
              <a:srgbClr val="000000">
                <a:alpha val="25000"/>
              </a:srgbClr>
            </a:outerShdw>
          </a:effectLst>
        </p:spPr>
        <p:style>
          <a:lnRef idx="1">
            <a:schemeClr val="accent1"/>
          </a:lnRef>
          <a:fillRef idx="3">
            <a:schemeClr val="accent1"/>
          </a:fillRef>
          <a:effectRef idx="2">
            <a:schemeClr val="accent1"/>
          </a:effectRef>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190" name="Freeform 11"/>
          <p:cNvSpPr/>
          <p:nvPr/>
        </p:nvSpPr>
        <p:spPr>
          <a:xfrm flipV="1">
            <a:off x="-3600" y="4911120"/>
            <a:ext cx="1587960" cy="506520"/>
          </a:xfrm>
          <a:custGeom>
            <a:avLst/>
            <a:gdLst>
              <a:gd name="textAreaLeft" fmla="*/ 0 w 1587960"/>
              <a:gd name="textAreaRight" fmla="*/ 1588680 w 1587960"/>
              <a:gd name="textAreaTop" fmla="*/ 360 h 506520"/>
              <a:gd name="textAreaBottom" fmla="*/ 507600 h 506520"/>
            </a:gdLst>
            <a:ahLst/>
            <a:rect l="textAreaLeft" t="textAreaTop" r="textAreaRight" b="textAreaBottom"/>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191" name="PlaceHolder 1"/>
          <p:cNvSpPr>
            <a:spLocks noGrp="1"/>
          </p:cNvSpPr>
          <p:nvPr>
            <p:ph type="ftr" idx="16"/>
          </p:nvPr>
        </p:nvSpPr>
        <p:spPr>
          <a:xfrm>
            <a:off x="2589120" y="6135840"/>
            <a:ext cx="7619400" cy="36432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tr-TR" sz="1400" strike="noStrike" u="none">
                <a:solidFill>
                  <a:srgbClr val="000000"/>
                </a:solidFill>
                <a:uFillTx/>
                <a:latin typeface="Times New Roman"/>
              </a:defRPr>
            </a:lvl1pPr>
          </a:lstStyle>
          <a:p>
            <a:pPr indent="0" algn="ctr">
              <a:lnSpc>
                <a:spcPct val="100000"/>
              </a:lnSpc>
              <a:buNone/>
              <a:tabLst>
                <a:tab algn="l" pos="0"/>
              </a:tabLst>
            </a:pPr>
            <a:r>
              <a:rPr b="0" lang="tr-TR" sz="1400" strike="noStrike" u="none">
                <a:solidFill>
                  <a:srgbClr val="000000"/>
                </a:solidFill>
                <a:uFillTx/>
                <a:latin typeface="Times New Roman"/>
              </a:rPr>
              <a:t> </a:t>
            </a:r>
            <a:endParaRPr b="0" lang="tr-TR" sz="1400" strike="noStrike" u="none">
              <a:solidFill>
                <a:srgbClr val="000000"/>
              </a:solidFill>
              <a:uFillTx/>
              <a:latin typeface="Times New Roman"/>
            </a:endParaRPr>
          </a:p>
        </p:txBody>
      </p:sp>
      <p:sp>
        <p:nvSpPr>
          <p:cNvPr id="192" name="PlaceHolder 2"/>
          <p:cNvSpPr>
            <a:spLocks noGrp="1"/>
          </p:cNvSpPr>
          <p:nvPr>
            <p:ph type="sldNum" idx="17"/>
          </p:nvPr>
        </p:nvSpPr>
        <p:spPr>
          <a:xfrm>
            <a:off x="531720" y="4983120"/>
            <a:ext cx="779040" cy="364320"/>
          </a:xfrm>
          <a:prstGeom prst="rect">
            <a:avLst/>
          </a:prstGeom>
          <a:noFill/>
          <a:ln w="0">
            <a:noFill/>
          </a:ln>
        </p:spPr>
        <p:txBody>
          <a:bodyPr lIns="91440" rIns="91440" tIns="45720" bIns="45720" anchor="ctr">
            <a:noAutofit/>
          </a:bodyPr>
          <a:lstStyle>
            <a:lvl1pPr indent="0" algn="r" defTabSz="457200">
              <a:lnSpc>
                <a:spcPct val="100000"/>
              </a:lnSpc>
              <a:buNone/>
              <a:tabLst>
                <a:tab algn="l" pos="0"/>
              </a:tabLst>
              <a:defRPr b="0" lang="tr-TR" sz="2000" strike="noStrike" u="none">
                <a:solidFill>
                  <a:srgbClr val="feffff"/>
                </a:solidFill>
                <a:uFillTx/>
                <a:latin typeface="Century Gothic"/>
              </a:defRPr>
            </a:lvl1pPr>
          </a:lstStyle>
          <a:p>
            <a:pPr indent="0" algn="r" defTabSz="457200">
              <a:lnSpc>
                <a:spcPct val="100000"/>
              </a:lnSpc>
              <a:buNone/>
              <a:tabLst>
                <a:tab algn="l" pos="0"/>
              </a:tabLst>
            </a:pPr>
            <a:fld id="{72039116-8EF5-4AD0-905D-6DEF1DE01D35}" type="slidenum">
              <a:rPr b="0" lang="tr-TR" sz="2000" strike="noStrike" u="none">
                <a:solidFill>
                  <a:srgbClr val="feffff"/>
                </a:solidFill>
                <a:uFillTx/>
                <a:latin typeface="Century Gothic"/>
              </a:rPr>
              <a:t>1</a:t>
            </a:fld>
            <a:endParaRPr b="0" lang="tr-TR" sz="2000" strike="noStrike" u="none">
              <a:solidFill>
                <a:srgbClr val="000000"/>
              </a:solidFill>
              <a:uFillTx/>
              <a:latin typeface="Times New Roman"/>
            </a:endParaRPr>
          </a:p>
        </p:txBody>
      </p:sp>
      <p:sp>
        <p:nvSpPr>
          <p:cNvPr id="193" name="PlaceHolder 3"/>
          <p:cNvSpPr>
            <a:spLocks noGrp="1"/>
          </p:cNvSpPr>
          <p:nvPr>
            <p:ph type="dt" idx="18"/>
          </p:nvPr>
        </p:nvSpPr>
        <p:spPr>
          <a:xfrm>
            <a:off x="10361520" y="6130440"/>
            <a:ext cx="1145520" cy="369720"/>
          </a:xfrm>
          <a:prstGeom prst="rect">
            <a:avLst/>
          </a:prstGeom>
          <a:noFill/>
          <a:ln w="0">
            <a:noFill/>
          </a:ln>
        </p:spPr>
        <p:txBody>
          <a:bodyPr lIns="91440" rIns="91440" tIns="45720" bIns="45720" anchor="ctr">
            <a:noAutofit/>
          </a:bodyPr>
          <a:lstStyle>
            <a:lvl1pPr indent="0">
              <a:buNone/>
              <a:defRPr b="0" lang="tr-TR" sz="1400" strike="noStrike" u="none">
                <a:solidFill>
                  <a:srgbClr val="000000"/>
                </a:solidFill>
                <a:uFillTx/>
                <a:latin typeface="Times New Roman"/>
              </a:defRPr>
            </a:lvl1pPr>
          </a:lstStyle>
          <a:p>
            <a:pPr indent="0">
              <a:buNone/>
            </a:pPr>
            <a:r>
              <a:rPr b="0" lang="tr-TR" sz="1400" strike="noStrike" u="none">
                <a:solidFill>
                  <a:srgbClr val="000000"/>
                </a:solidFill>
                <a:uFillTx/>
                <a:latin typeface="Times New Roman"/>
              </a:rPr>
              <a:t> </a:t>
            </a:r>
            <a:endParaRPr b="0" lang="tr-TR" sz="14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659" r:id="rId2"/>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ffffff"/>
            </a:gs>
            <a:gs pos="100000">
              <a:srgbClr val="dfe7c4"/>
            </a:gs>
          </a:gsLst>
          <a:path path="circle">
            <a:fillToRect l="25000" t="25000" r="75000" b="75000"/>
          </a:path>
        </a:gradFill>
      </p:bgPr>
    </p:bg>
    <p:spTree>
      <p:nvGrpSpPr>
        <p:cNvPr id="1" name=""/>
        <p:cNvGrpSpPr/>
        <p:nvPr/>
      </p:nvGrpSpPr>
      <p:grpSpPr>
        <a:xfrm>
          <a:off x="0" y="0"/>
          <a:ext cx="0" cy="0"/>
          <a:chOff x="0" y="0"/>
          <a:chExt cx="0" cy="0"/>
        </a:xfrm>
      </p:grpSpPr>
      <p:grpSp>
        <p:nvGrpSpPr>
          <p:cNvPr id="194" name="Group 22"/>
          <p:cNvGrpSpPr/>
          <p:nvPr/>
        </p:nvGrpSpPr>
        <p:grpSpPr>
          <a:xfrm>
            <a:off x="0" y="228600"/>
            <a:ext cx="2850840" cy="6638040"/>
            <a:chOff x="0" y="228600"/>
            <a:chExt cx="2850840" cy="6638040"/>
          </a:xfrm>
        </p:grpSpPr>
        <p:sp>
          <p:nvSpPr>
            <p:cNvPr id="195" name="Freeform 11"/>
            <p:cNvSpPr/>
            <p:nvPr/>
          </p:nvSpPr>
          <p:spPr>
            <a:xfrm>
              <a:off x="0" y="2575080"/>
              <a:ext cx="100080" cy="625320"/>
            </a:xfrm>
            <a:custGeom>
              <a:avLst/>
              <a:gdLst>
                <a:gd name="textAreaLeft" fmla="*/ 0 w 100080"/>
                <a:gd name="textAreaRight" fmla="*/ 100800 w 100080"/>
                <a:gd name="textAreaTop" fmla="*/ 0 h 625320"/>
                <a:gd name="textAreaBottom" fmla="*/ 626040 h 625320"/>
              </a:gdLst>
              <a:ahLst/>
              <a:rect l="textAreaLeft" t="textAreaTop" r="textAreaRight" b="textAreaBottom"/>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196" name="Freeform 12"/>
            <p:cNvSpPr/>
            <p:nvPr/>
          </p:nvSpPr>
          <p:spPr>
            <a:xfrm>
              <a:off x="128520" y="3156480"/>
              <a:ext cx="645840" cy="2321640"/>
            </a:xfrm>
            <a:custGeom>
              <a:avLst/>
              <a:gdLst>
                <a:gd name="textAreaLeft" fmla="*/ 0 w 645840"/>
                <a:gd name="textAreaRight" fmla="*/ 646560 w 645840"/>
                <a:gd name="textAreaTop" fmla="*/ 0 h 2321640"/>
                <a:gd name="textAreaBottom" fmla="*/ 2322360 h 2321640"/>
              </a:gdLst>
              <a:ahLst/>
              <a:rect l="textAreaLeft" t="textAreaTop" r="textAreaRight" b="textAreaBottom"/>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197" name="Freeform 13"/>
            <p:cNvSpPr/>
            <p:nvPr/>
          </p:nvSpPr>
          <p:spPr>
            <a:xfrm>
              <a:off x="807120" y="5447160"/>
              <a:ext cx="608760" cy="1419480"/>
            </a:xfrm>
            <a:custGeom>
              <a:avLst/>
              <a:gdLst>
                <a:gd name="textAreaLeft" fmla="*/ 0 w 608760"/>
                <a:gd name="textAreaRight" fmla="*/ 609480 w 608760"/>
                <a:gd name="textAreaTop" fmla="*/ 0 h 1419480"/>
                <a:gd name="textAreaBottom" fmla="*/ 1420200 h 1419480"/>
              </a:gdLst>
              <a:ahLst/>
              <a:rect l="textAreaLeft" t="textAreaTop" r="textAreaRight" b="textAreaBottom"/>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198" name="Freeform 14"/>
            <p:cNvSpPr/>
            <p:nvPr/>
          </p:nvSpPr>
          <p:spPr>
            <a:xfrm>
              <a:off x="959760" y="6503760"/>
              <a:ext cx="170640" cy="362880"/>
            </a:xfrm>
            <a:custGeom>
              <a:avLst/>
              <a:gdLst>
                <a:gd name="textAreaLeft" fmla="*/ 0 w 170640"/>
                <a:gd name="textAreaRight" fmla="*/ 171360 w 170640"/>
                <a:gd name="textAreaTop" fmla="*/ 0 h 362880"/>
                <a:gd name="textAreaBottom" fmla="*/ 363600 h 362880"/>
              </a:gdLst>
              <a:ahLst/>
              <a:rect l="textAreaLeft" t="textAreaTop" r="textAreaRight" b="textAreaBottom"/>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199" name="Freeform 15"/>
            <p:cNvSpPr/>
            <p:nvPr/>
          </p:nvSpPr>
          <p:spPr>
            <a:xfrm>
              <a:off x="100800" y="3201120"/>
              <a:ext cx="821160" cy="3327840"/>
            </a:xfrm>
            <a:custGeom>
              <a:avLst/>
              <a:gdLst>
                <a:gd name="textAreaLeft" fmla="*/ 0 w 821160"/>
                <a:gd name="textAreaRight" fmla="*/ 821880 w 821160"/>
                <a:gd name="textAreaTop" fmla="*/ 0 h 3327840"/>
                <a:gd name="textAreaBottom" fmla="*/ 3328560 h 3327840"/>
              </a:gdLst>
              <a:ahLst/>
              <a:rect l="textAreaLeft" t="textAreaTop" r="textAreaRight" b="textAreaBottom"/>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200" name="Freeform 16"/>
            <p:cNvSpPr/>
            <p:nvPr/>
          </p:nvSpPr>
          <p:spPr>
            <a:xfrm>
              <a:off x="22320" y="228600"/>
              <a:ext cx="105480" cy="2927160"/>
            </a:xfrm>
            <a:custGeom>
              <a:avLst/>
              <a:gdLst>
                <a:gd name="textAreaLeft" fmla="*/ 0 w 105480"/>
                <a:gd name="textAreaRight" fmla="*/ 106200 w 105480"/>
                <a:gd name="textAreaTop" fmla="*/ 0 h 2927160"/>
                <a:gd name="textAreaBottom" fmla="*/ 2927880 h 2927160"/>
              </a:gdLst>
              <a:ahLst/>
              <a:rect l="textAreaLeft" t="textAreaTop" r="textAreaRight" b="textAreaBottom"/>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201" name="Freeform 17"/>
            <p:cNvSpPr/>
            <p:nvPr/>
          </p:nvSpPr>
          <p:spPr>
            <a:xfrm>
              <a:off x="78120" y="2944080"/>
              <a:ext cx="77400" cy="493200"/>
            </a:xfrm>
            <a:custGeom>
              <a:avLst/>
              <a:gdLst>
                <a:gd name="textAreaLeft" fmla="*/ 0 w 77400"/>
                <a:gd name="textAreaRight" fmla="*/ 78120 w 77400"/>
                <a:gd name="textAreaTop" fmla="*/ 0 h 493200"/>
                <a:gd name="textAreaBottom" fmla="*/ 493920 h 493200"/>
              </a:gdLst>
              <a:ahLst/>
              <a:rect l="textAreaLeft" t="textAreaTop" r="textAreaRight" b="textAreaBottom"/>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202" name="Freeform 18"/>
            <p:cNvSpPr/>
            <p:nvPr/>
          </p:nvSpPr>
          <p:spPr>
            <a:xfrm>
              <a:off x="769680" y="5478840"/>
              <a:ext cx="189360" cy="1024200"/>
            </a:xfrm>
            <a:custGeom>
              <a:avLst/>
              <a:gdLst>
                <a:gd name="textAreaLeft" fmla="*/ 0 w 189360"/>
                <a:gd name="textAreaRight" fmla="*/ 190080 w 189360"/>
                <a:gd name="textAreaTop" fmla="*/ 0 h 1024200"/>
                <a:gd name="textAreaBottom" fmla="*/ 1024920 h 1024200"/>
              </a:gdLst>
              <a:ahLst/>
              <a:rect l="textAreaLeft" t="textAreaTop" r="textAreaRight" b="textAreaBottom"/>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203" name="Freeform 19"/>
            <p:cNvSpPr/>
            <p:nvPr/>
          </p:nvSpPr>
          <p:spPr>
            <a:xfrm>
              <a:off x="775440" y="1398960"/>
              <a:ext cx="2075400" cy="4047480"/>
            </a:xfrm>
            <a:custGeom>
              <a:avLst/>
              <a:gdLst>
                <a:gd name="textAreaLeft" fmla="*/ 0 w 2075400"/>
                <a:gd name="textAreaRight" fmla="*/ 2076120 w 2075400"/>
                <a:gd name="textAreaTop" fmla="*/ 0 h 4047480"/>
                <a:gd name="textAreaBottom" fmla="*/ 4048200 h 4047480"/>
              </a:gdLst>
              <a:ahLst/>
              <a:rect l="textAreaLeft" t="textAreaTop" r="textAreaRight" b="textAreaBottom"/>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204" name="Freeform 20"/>
            <p:cNvSpPr/>
            <p:nvPr/>
          </p:nvSpPr>
          <p:spPr>
            <a:xfrm>
              <a:off x="922680" y="6530040"/>
              <a:ext cx="161280" cy="336600"/>
            </a:xfrm>
            <a:custGeom>
              <a:avLst/>
              <a:gdLst>
                <a:gd name="textAreaLeft" fmla="*/ 0 w 161280"/>
                <a:gd name="textAreaRight" fmla="*/ 162000 w 161280"/>
                <a:gd name="textAreaTop" fmla="*/ 0 h 336600"/>
                <a:gd name="textAreaBottom" fmla="*/ 337320 h 336600"/>
              </a:gdLst>
              <a:ahLst/>
              <a:rect l="textAreaLeft" t="textAreaTop" r="textAreaRight" b="textAreaBottom"/>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205" name="Freeform 21"/>
            <p:cNvSpPr/>
            <p:nvPr/>
          </p:nvSpPr>
          <p:spPr>
            <a:xfrm>
              <a:off x="769680" y="5359320"/>
              <a:ext cx="36720" cy="221040"/>
            </a:xfrm>
            <a:custGeom>
              <a:avLst/>
              <a:gdLst>
                <a:gd name="textAreaLeft" fmla="*/ 0 w 36720"/>
                <a:gd name="textAreaRight" fmla="*/ 37440 w 36720"/>
                <a:gd name="textAreaTop" fmla="*/ 0 h 221040"/>
                <a:gd name="textAreaBottom" fmla="*/ 221760 h 221040"/>
              </a:gdLst>
              <a:ahLst/>
              <a:rect l="textAreaLeft" t="textAreaTop" r="textAreaRight" b="textAreaBottom"/>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206" name="Freeform 22"/>
            <p:cNvSpPr/>
            <p:nvPr/>
          </p:nvSpPr>
          <p:spPr>
            <a:xfrm>
              <a:off x="849960" y="6244560"/>
              <a:ext cx="237960" cy="621720"/>
            </a:xfrm>
            <a:custGeom>
              <a:avLst/>
              <a:gdLst>
                <a:gd name="textAreaLeft" fmla="*/ 0 w 237960"/>
                <a:gd name="textAreaRight" fmla="*/ 238680 w 237960"/>
                <a:gd name="textAreaTop" fmla="*/ 0 h 621720"/>
                <a:gd name="textAreaBottom" fmla="*/ 622440 h 621720"/>
              </a:gdLst>
              <a:ahLst/>
              <a:rect l="textAreaLeft" t="textAreaTop" r="textAreaRight" b="textAreaBottom"/>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grpSp>
      <p:grpSp>
        <p:nvGrpSpPr>
          <p:cNvPr id="207" name="Group 9"/>
          <p:cNvGrpSpPr/>
          <p:nvPr/>
        </p:nvGrpSpPr>
        <p:grpSpPr>
          <a:xfrm>
            <a:off x="27360" y="-720"/>
            <a:ext cx="2355840" cy="6853320"/>
            <a:chOff x="27360" y="-720"/>
            <a:chExt cx="2355840" cy="6853320"/>
          </a:xfrm>
        </p:grpSpPr>
        <p:sp>
          <p:nvSpPr>
            <p:cNvPr id="208" name="Freeform 27"/>
            <p:cNvSpPr/>
            <p:nvPr/>
          </p:nvSpPr>
          <p:spPr>
            <a:xfrm>
              <a:off x="27360" y="-720"/>
              <a:ext cx="493560" cy="4400280"/>
            </a:xfrm>
            <a:custGeom>
              <a:avLst/>
              <a:gdLst>
                <a:gd name="textAreaLeft" fmla="*/ 0 w 493560"/>
                <a:gd name="textAreaRight" fmla="*/ 494280 w 493560"/>
                <a:gd name="textAreaTop" fmla="*/ 0 h 4400280"/>
                <a:gd name="textAreaBottom" fmla="*/ 4401000 h 4400280"/>
              </a:gdLst>
              <a:ahLst/>
              <a:rect l="textAreaLeft" t="textAreaTop" r="textAreaRight" b="textAreaBottom"/>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209" name="Freeform 28"/>
            <p:cNvSpPr/>
            <p:nvPr/>
          </p:nvSpPr>
          <p:spPr>
            <a:xfrm>
              <a:off x="550440" y="4316400"/>
              <a:ext cx="422640" cy="1580040"/>
            </a:xfrm>
            <a:custGeom>
              <a:avLst/>
              <a:gdLst>
                <a:gd name="textAreaLeft" fmla="*/ 0 w 422640"/>
                <a:gd name="textAreaRight" fmla="*/ 423360 w 422640"/>
                <a:gd name="textAreaTop" fmla="*/ 0 h 1580040"/>
                <a:gd name="textAreaBottom" fmla="*/ 1580760 h 1580040"/>
              </a:gdLst>
              <a:ahLst/>
              <a:rect l="textAreaLeft" t="textAreaTop" r="textAreaRight" b="textAreaBottom"/>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210" name="Freeform 29"/>
            <p:cNvSpPr/>
            <p:nvPr/>
          </p:nvSpPr>
          <p:spPr>
            <a:xfrm>
              <a:off x="1006200" y="5862600"/>
              <a:ext cx="430200" cy="990000"/>
            </a:xfrm>
            <a:custGeom>
              <a:avLst/>
              <a:gdLst>
                <a:gd name="textAreaLeft" fmla="*/ 0 w 430200"/>
                <a:gd name="textAreaRight" fmla="*/ 430920 w 430200"/>
                <a:gd name="textAreaTop" fmla="*/ 0 h 990000"/>
                <a:gd name="textAreaBottom" fmla="*/ 990720 h 990000"/>
              </a:gdLst>
              <a:ahLst/>
              <a:rect l="textAreaLeft" t="textAreaTop" r="textAreaRight" b="textAreaBottom"/>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211" name="Freeform 30"/>
            <p:cNvSpPr/>
            <p:nvPr/>
          </p:nvSpPr>
          <p:spPr>
            <a:xfrm>
              <a:off x="521640" y="4364280"/>
              <a:ext cx="551160" cy="2235240"/>
            </a:xfrm>
            <a:custGeom>
              <a:avLst/>
              <a:gdLst>
                <a:gd name="textAreaLeft" fmla="*/ 0 w 551160"/>
                <a:gd name="textAreaRight" fmla="*/ 551880 w 551160"/>
                <a:gd name="textAreaTop" fmla="*/ 0 h 2235240"/>
                <a:gd name="textAreaBottom" fmla="*/ 2235960 h 2235240"/>
              </a:gdLst>
              <a:ahLst/>
              <a:rect l="textAreaLeft" t="textAreaTop" r="textAreaRight" b="textAreaBottom"/>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212" name="Freeform 31"/>
            <p:cNvSpPr/>
            <p:nvPr/>
          </p:nvSpPr>
          <p:spPr>
            <a:xfrm>
              <a:off x="468000" y="1289160"/>
              <a:ext cx="173520" cy="3026520"/>
            </a:xfrm>
            <a:custGeom>
              <a:avLst/>
              <a:gdLst>
                <a:gd name="textAreaLeft" fmla="*/ 0 w 173520"/>
                <a:gd name="textAreaRight" fmla="*/ 174240 w 173520"/>
                <a:gd name="textAreaTop" fmla="*/ 0 h 3026520"/>
                <a:gd name="textAreaBottom" fmla="*/ 3027240 h 3026520"/>
              </a:gdLst>
              <a:ahLst/>
              <a:rect l="textAreaLeft" t="textAreaTop" r="textAreaRight" b="textAreaBottom"/>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213" name="Freeform 32"/>
            <p:cNvSpPr/>
            <p:nvPr/>
          </p:nvSpPr>
          <p:spPr>
            <a:xfrm>
              <a:off x="1111680" y="6571440"/>
              <a:ext cx="133560" cy="280800"/>
            </a:xfrm>
            <a:custGeom>
              <a:avLst/>
              <a:gdLst>
                <a:gd name="textAreaLeft" fmla="*/ 0 w 133560"/>
                <a:gd name="textAreaRight" fmla="*/ 134280 w 133560"/>
                <a:gd name="textAreaTop" fmla="*/ 0 h 280800"/>
                <a:gd name="textAreaBottom" fmla="*/ 281520 h 280800"/>
              </a:gdLst>
              <a:ahLst/>
              <a:rect l="textAreaLeft" t="textAreaTop" r="textAreaRight" b="textAreaBottom"/>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214" name="Freeform 33"/>
            <p:cNvSpPr/>
            <p:nvPr/>
          </p:nvSpPr>
          <p:spPr>
            <a:xfrm>
              <a:off x="502560" y="4107600"/>
              <a:ext cx="81720" cy="510840"/>
            </a:xfrm>
            <a:custGeom>
              <a:avLst/>
              <a:gdLst>
                <a:gd name="textAreaLeft" fmla="*/ 0 w 81720"/>
                <a:gd name="textAreaRight" fmla="*/ 82440 w 81720"/>
                <a:gd name="textAreaTop" fmla="*/ 0 h 510840"/>
                <a:gd name="textAreaBottom" fmla="*/ 511560 h 510840"/>
              </a:gdLst>
              <a:ahLst/>
              <a:rect l="textAreaLeft" t="textAreaTop" r="textAreaRight" b="textAreaBottom"/>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215" name="Freeform 34"/>
            <p:cNvSpPr/>
            <p:nvPr/>
          </p:nvSpPr>
          <p:spPr>
            <a:xfrm>
              <a:off x="973800" y="3145680"/>
              <a:ext cx="1409400" cy="2716200"/>
            </a:xfrm>
            <a:custGeom>
              <a:avLst/>
              <a:gdLst>
                <a:gd name="textAreaLeft" fmla="*/ 0 w 1409400"/>
                <a:gd name="textAreaRight" fmla="*/ 1410120 w 1409400"/>
                <a:gd name="textAreaTop" fmla="*/ 0 h 2716200"/>
                <a:gd name="textAreaBottom" fmla="*/ 2716920 h 2716200"/>
              </a:gdLst>
              <a:ahLst/>
              <a:rect l="textAreaLeft" t="textAreaTop" r="textAreaRight" b="textAreaBottom"/>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216" name="Freeform 35"/>
            <p:cNvSpPr/>
            <p:nvPr/>
          </p:nvSpPr>
          <p:spPr>
            <a:xfrm>
              <a:off x="1073520" y="6600240"/>
              <a:ext cx="119880" cy="252360"/>
            </a:xfrm>
            <a:custGeom>
              <a:avLst/>
              <a:gdLst>
                <a:gd name="textAreaLeft" fmla="*/ 0 w 119880"/>
                <a:gd name="textAreaRight" fmla="*/ 120600 w 119880"/>
                <a:gd name="textAreaTop" fmla="*/ 0 h 252360"/>
                <a:gd name="textAreaBottom" fmla="*/ 253080 h 252360"/>
              </a:gdLst>
              <a:ahLst/>
              <a:rect l="textAreaLeft" t="textAreaTop" r="textAreaRight" b="textAreaBottom"/>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217" name="Freeform 36"/>
            <p:cNvSpPr/>
            <p:nvPr/>
          </p:nvSpPr>
          <p:spPr>
            <a:xfrm>
              <a:off x="973800" y="5897160"/>
              <a:ext cx="137160" cy="673560"/>
            </a:xfrm>
            <a:custGeom>
              <a:avLst/>
              <a:gdLst>
                <a:gd name="textAreaLeft" fmla="*/ 0 w 137160"/>
                <a:gd name="textAreaRight" fmla="*/ 137880 w 137160"/>
                <a:gd name="textAreaTop" fmla="*/ 0 h 673560"/>
                <a:gd name="textAreaBottom" fmla="*/ 674280 h 673560"/>
              </a:gdLst>
              <a:ahLst/>
              <a:rect l="textAreaLeft" t="textAreaTop" r="textAreaRight" b="textAreaBottom"/>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218" name="Freeform 37"/>
            <p:cNvSpPr/>
            <p:nvPr/>
          </p:nvSpPr>
          <p:spPr>
            <a:xfrm>
              <a:off x="973800" y="5772600"/>
              <a:ext cx="37440" cy="227160"/>
            </a:xfrm>
            <a:custGeom>
              <a:avLst/>
              <a:gdLst>
                <a:gd name="textAreaLeft" fmla="*/ 0 w 37440"/>
                <a:gd name="textAreaRight" fmla="*/ 38160 w 37440"/>
                <a:gd name="textAreaTop" fmla="*/ 0 h 227160"/>
                <a:gd name="textAreaBottom" fmla="*/ 227880 h 227160"/>
              </a:gdLst>
              <a:ahLst/>
              <a:rect l="textAreaLeft" t="textAreaTop" r="textAreaRight" b="textAreaBottom"/>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219" name="Freeform 38"/>
            <p:cNvSpPr/>
            <p:nvPr/>
          </p:nvSpPr>
          <p:spPr>
            <a:xfrm>
              <a:off x="1006200" y="6322680"/>
              <a:ext cx="209880" cy="529920"/>
            </a:xfrm>
            <a:custGeom>
              <a:avLst/>
              <a:gdLst>
                <a:gd name="textAreaLeft" fmla="*/ 0 w 209880"/>
                <a:gd name="textAreaRight" fmla="*/ 210600 w 209880"/>
                <a:gd name="textAreaTop" fmla="*/ 0 h 529920"/>
                <a:gd name="textAreaBottom" fmla="*/ 530640 h 529920"/>
              </a:gdLst>
              <a:ahLst/>
              <a:rect l="textAreaLeft" t="textAreaTop" r="textAreaRight" b="textAreaBottom"/>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grpSp>
      <p:sp>
        <p:nvSpPr>
          <p:cNvPr id="220" name="Rectangle 6"/>
          <p:cNvSpPr/>
          <p:nvPr/>
        </p:nvSpPr>
        <p:spPr>
          <a:xfrm>
            <a:off x="0" y="0"/>
            <a:ext cx="182160" cy="6857280"/>
          </a:xfrm>
          <a:prstGeom prst="rect">
            <a:avLst/>
          </a:prstGeom>
          <a:solidFill>
            <a:schemeClr val="tx2"/>
          </a:solidFill>
          <a:ln>
            <a:noFill/>
          </a:ln>
          <a:effectLst>
            <a:outerShdw blurRad="38160" dir="5400000" dist="25560" rotWithShape="0">
              <a:srgbClr val="000000">
                <a:alpha val="25000"/>
              </a:srgbClr>
            </a:outerShdw>
          </a:effectLst>
        </p:spPr>
        <p:style>
          <a:lnRef idx="1">
            <a:schemeClr val="accent1"/>
          </a:lnRef>
          <a:fillRef idx="3">
            <a:schemeClr val="accent1"/>
          </a:fillRef>
          <a:effectRef idx="2">
            <a:schemeClr val="accent1"/>
          </a:effectRef>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221" name="Freeform 11"/>
          <p:cNvSpPr/>
          <p:nvPr/>
        </p:nvSpPr>
        <p:spPr>
          <a:xfrm flipV="1">
            <a:off x="-3600" y="712800"/>
            <a:ext cx="1587960" cy="506520"/>
          </a:xfrm>
          <a:custGeom>
            <a:avLst/>
            <a:gdLst>
              <a:gd name="textAreaLeft" fmla="*/ 0 w 1587960"/>
              <a:gd name="textAreaRight" fmla="*/ 1588680 w 1587960"/>
              <a:gd name="textAreaTop" fmla="*/ 360 h 506520"/>
              <a:gd name="textAreaBottom" fmla="*/ 507600 h 506520"/>
            </a:gdLst>
            <a:ahLst/>
            <a:rect l="textAreaLeft" t="textAreaTop" r="textAreaRight" b="textAreaBottom"/>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222" name="PlaceHolder 1"/>
          <p:cNvSpPr>
            <a:spLocks noGrp="1"/>
          </p:cNvSpPr>
          <p:nvPr>
            <p:ph type="ftr" idx="19"/>
          </p:nvPr>
        </p:nvSpPr>
        <p:spPr>
          <a:xfrm>
            <a:off x="2589120" y="6135840"/>
            <a:ext cx="7619400" cy="36432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tr-TR" sz="1400" strike="noStrike" u="none">
                <a:solidFill>
                  <a:srgbClr val="000000"/>
                </a:solidFill>
                <a:uFillTx/>
                <a:latin typeface="Times New Roman"/>
              </a:defRPr>
            </a:lvl1pPr>
          </a:lstStyle>
          <a:p>
            <a:pPr indent="0" algn="ctr">
              <a:lnSpc>
                <a:spcPct val="100000"/>
              </a:lnSpc>
              <a:buNone/>
              <a:tabLst>
                <a:tab algn="l" pos="0"/>
              </a:tabLst>
            </a:pPr>
            <a:r>
              <a:rPr b="0" lang="tr-TR" sz="1400" strike="noStrike" u="none">
                <a:solidFill>
                  <a:srgbClr val="000000"/>
                </a:solidFill>
                <a:uFillTx/>
                <a:latin typeface="Times New Roman"/>
              </a:rPr>
              <a:t> </a:t>
            </a:r>
            <a:endParaRPr b="0" lang="tr-TR" sz="1400" strike="noStrike" u="none">
              <a:solidFill>
                <a:srgbClr val="000000"/>
              </a:solidFill>
              <a:uFillTx/>
              <a:latin typeface="Times New Roman"/>
            </a:endParaRPr>
          </a:p>
        </p:txBody>
      </p:sp>
      <p:sp>
        <p:nvSpPr>
          <p:cNvPr id="223" name="PlaceHolder 2"/>
          <p:cNvSpPr>
            <a:spLocks noGrp="1"/>
          </p:cNvSpPr>
          <p:nvPr>
            <p:ph type="sldNum" idx="20"/>
          </p:nvPr>
        </p:nvSpPr>
        <p:spPr>
          <a:xfrm>
            <a:off x="531720" y="787680"/>
            <a:ext cx="779040" cy="364320"/>
          </a:xfrm>
          <a:prstGeom prst="rect">
            <a:avLst/>
          </a:prstGeom>
          <a:noFill/>
          <a:ln w="0">
            <a:noFill/>
          </a:ln>
        </p:spPr>
        <p:txBody>
          <a:bodyPr lIns="91440" rIns="91440" tIns="45720" bIns="45720" anchor="ctr">
            <a:noAutofit/>
          </a:bodyPr>
          <a:lstStyle>
            <a:lvl1pPr indent="0" algn="r" defTabSz="457200">
              <a:lnSpc>
                <a:spcPct val="100000"/>
              </a:lnSpc>
              <a:buNone/>
              <a:tabLst>
                <a:tab algn="l" pos="0"/>
              </a:tabLst>
              <a:defRPr b="0" lang="tr-TR" sz="2000" strike="noStrike" u="none">
                <a:solidFill>
                  <a:srgbClr val="feffff"/>
                </a:solidFill>
                <a:uFillTx/>
                <a:latin typeface="Century Gothic"/>
              </a:defRPr>
            </a:lvl1pPr>
          </a:lstStyle>
          <a:p>
            <a:pPr indent="0" algn="r" defTabSz="457200">
              <a:lnSpc>
                <a:spcPct val="100000"/>
              </a:lnSpc>
              <a:buNone/>
              <a:tabLst>
                <a:tab algn="l" pos="0"/>
              </a:tabLst>
            </a:pPr>
            <a:fld id="{C0B05684-7B90-47D6-A415-C5D039681450}" type="slidenum">
              <a:rPr b="0" lang="tr-TR" sz="2000" strike="noStrike" u="none">
                <a:solidFill>
                  <a:srgbClr val="feffff"/>
                </a:solidFill>
                <a:uFillTx/>
                <a:latin typeface="Century Gothic"/>
              </a:rPr>
              <a:t>1</a:t>
            </a:fld>
            <a:endParaRPr b="0" lang="tr-TR" sz="2000" strike="noStrike" u="none">
              <a:solidFill>
                <a:srgbClr val="000000"/>
              </a:solidFill>
              <a:uFillTx/>
              <a:latin typeface="Times New Roman"/>
            </a:endParaRPr>
          </a:p>
        </p:txBody>
      </p:sp>
      <p:sp>
        <p:nvSpPr>
          <p:cNvPr id="224" name="PlaceHolder 3"/>
          <p:cNvSpPr>
            <a:spLocks noGrp="1"/>
          </p:cNvSpPr>
          <p:nvPr>
            <p:ph type="dt" idx="21"/>
          </p:nvPr>
        </p:nvSpPr>
        <p:spPr>
          <a:xfrm>
            <a:off x="10361520" y="6130440"/>
            <a:ext cx="1145520" cy="369720"/>
          </a:xfrm>
          <a:prstGeom prst="rect">
            <a:avLst/>
          </a:prstGeom>
          <a:noFill/>
          <a:ln w="0">
            <a:noFill/>
          </a:ln>
        </p:spPr>
        <p:txBody>
          <a:bodyPr lIns="91440" rIns="91440" tIns="45720" bIns="45720" anchor="ctr">
            <a:noAutofit/>
          </a:bodyPr>
          <a:lstStyle>
            <a:lvl1pPr indent="0">
              <a:buNone/>
              <a:defRPr b="0" lang="tr-TR" sz="1400" strike="noStrike" u="none">
                <a:solidFill>
                  <a:srgbClr val="000000"/>
                </a:solidFill>
                <a:uFillTx/>
                <a:latin typeface="Times New Roman"/>
              </a:defRPr>
            </a:lvl1pPr>
          </a:lstStyle>
          <a:p>
            <a:pPr indent="0">
              <a:buNone/>
            </a:pPr>
            <a:r>
              <a:rPr b="0" lang="tr-TR" sz="1400" strike="noStrike" u="none">
                <a:solidFill>
                  <a:srgbClr val="000000"/>
                </a:solidFill>
                <a:uFillTx/>
                <a:latin typeface="Times New Roman"/>
              </a:rPr>
              <a:t> </a:t>
            </a:r>
            <a:endParaRPr b="0" lang="tr-TR" sz="14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661" r:id="rId2"/>
  </p:sldLayoutIdLst>
</p:sldMaster>
</file>

<file path=ppt/slideMasters/slideMaster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ffffff"/>
            </a:gs>
            <a:gs pos="100000">
              <a:srgbClr val="dfe7c4"/>
            </a:gs>
          </a:gsLst>
          <a:path path="circle">
            <a:fillToRect l="25000" t="25000" r="75000" b="75000"/>
          </a:path>
        </a:gradFill>
      </p:bgPr>
    </p:bg>
    <p:spTree>
      <p:nvGrpSpPr>
        <p:cNvPr id="1" name=""/>
        <p:cNvGrpSpPr/>
        <p:nvPr/>
      </p:nvGrpSpPr>
      <p:grpSpPr>
        <a:xfrm>
          <a:off x="0" y="0"/>
          <a:ext cx="0" cy="0"/>
          <a:chOff x="0" y="0"/>
          <a:chExt cx="0" cy="0"/>
        </a:xfrm>
      </p:grpSpPr>
      <p:grpSp>
        <p:nvGrpSpPr>
          <p:cNvPr id="225" name="Group 22"/>
          <p:cNvGrpSpPr/>
          <p:nvPr/>
        </p:nvGrpSpPr>
        <p:grpSpPr>
          <a:xfrm>
            <a:off x="0" y="228600"/>
            <a:ext cx="2850840" cy="6638040"/>
            <a:chOff x="0" y="228600"/>
            <a:chExt cx="2850840" cy="6638040"/>
          </a:xfrm>
        </p:grpSpPr>
        <p:sp>
          <p:nvSpPr>
            <p:cNvPr id="226" name="Freeform 11"/>
            <p:cNvSpPr/>
            <p:nvPr/>
          </p:nvSpPr>
          <p:spPr>
            <a:xfrm>
              <a:off x="0" y="2575080"/>
              <a:ext cx="100080" cy="625320"/>
            </a:xfrm>
            <a:custGeom>
              <a:avLst/>
              <a:gdLst>
                <a:gd name="textAreaLeft" fmla="*/ 0 w 100080"/>
                <a:gd name="textAreaRight" fmla="*/ 100800 w 100080"/>
                <a:gd name="textAreaTop" fmla="*/ 0 h 625320"/>
                <a:gd name="textAreaBottom" fmla="*/ 626040 h 625320"/>
              </a:gdLst>
              <a:ahLst/>
              <a:rect l="textAreaLeft" t="textAreaTop" r="textAreaRight" b="textAreaBottom"/>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227" name="Freeform 12"/>
            <p:cNvSpPr/>
            <p:nvPr/>
          </p:nvSpPr>
          <p:spPr>
            <a:xfrm>
              <a:off x="128520" y="3156480"/>
              <a:ext cx="645840" cy="2321640"/>
            </a:xfrm>
            <a:custGeom>
              <a:avLst/>
              <a:gdLst>
                <a:gd name="textAreaLeft" fmla="*/ 0 w 645840"/>
                <a:gd name="textAreaRight" fmla="*/ 646560 w 645840"/>
                <a:gd name="textAreaTop" fmla="*/ 0 h 2321640"/>
                <a:gd name="textAreaBottom" fmla="*/ 2322360 h 2321640"/>
              </a:gdLst>
              <a:ahLst/>
              <a:rect l="textAreaLeft" t="textAreaTop" r="textAreaRight" b="textAreaBottom"/>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228" name="Freeform 13"/>
            <p:cNvSpPr/>
            <p:nvPr/>
          </p:nvSpPr>
          <p:spPr>
            <a:xfrm>
              <a:off x="807120" y="5447160"/>
              <a:ext cx="608760" cy="1419480"/>
            </a:xfrm>
            <a:custGeom>
              <a:avLst/>
              <a:gdLst>
                <a:gd name="textAreaLeft" fmla="*/ 0 w 608760"/>
                <a:gd name="textAreaRight" fmla="*/ 609480 w 608760"/>
                <a:gd name="textAreaTop" fmla="*/ 0 h 1419480"/>
                <a:gd name="textAreaBottom" fmla="*/ 1420200 h 1419480"/>
              </a:gdLst>
              <a:ahLst/>
              <a:rect l="textAreaLeft" t="textAreaTop" r="textAreaRight" b="textAreaBottom"/>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229" name="Freeform 14"/>
            <p:cNvSpPr/>
            <p:nvPr/>
          </p:nvSpPr>
          <p:spPr>
            <a:xfrm>
              <a:off x="959760" y="6503760"/>
              <a:ext cx="170640" cy="362880"/>
            </a:xfrm>
            <a:custGeom>
              <a:avLst/>
              <a:gdLst>
                <a:gd name="textAreaLeft" fmla="*/ 0 w 170640"/>
                <a:gd name="textAreaRight" fmla="*/ 171360 w 170640"/>
                <a:gd name="textAreaTop" fmla="*/ 0 h 362880"/>
                <a:gd name="textAreaBottom" fmla="*/ 363600 h 362880"/>
              </a:gdLst>
              <a:ahLst/>
              <a:rect l="textAreaLeft" t="textAreaTop" r="textAreaRight" b="textAreaBottom"/>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230" name="Freeform 15"/>
            <p:cNvSpPr/>
            <p:nvPr/>
          </p:nvSpPr>
          <p:spPr>
            <a:xfrm>
              <a:off x="100800" y="3201120"/>
              <a:ext cx="821160" cy="3327840"/>
            </a:xfrm>
            <a:custGeom>
              <a:avLst/>
              <a:gdLst>
                <a:gd name="textAreaLeft" fmla="*/ 0 w 821160"/>
                <a:gd name="textAreaRight" fmla="*/ 821880 w 821160"/>
                <a:gd name="textAreaTop" fmla="*/ 0 h 3327840"/>
                <a:gd name="textAreaBottom" fmla="*/ 3328560 h 3327840"/>
              </a:gdLst>
              <a:ahLst/>
              <a:rect l="textAreaLeft" t="textAreaTop" r="textAreaRight" b="textAreaBottom"/>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231" name="Freeform 16"/>
            <p:cNvSpPr/>
            <p:nvPr/>
          </p:nvSpPr>
          <p:spPr>
            <a:xfrm>
              <a:off x="22320" y="228600"/>
              <a:ext cx="105480" cy="2927160"/>
            </a:xfrm>
            <a:custGeom>
              <a:avLst/>
              <a:gdLst>
                <a:gd name="textAreaLeft" fmla="*/ 0 w 105480"/>
                <a:gd name="textAreaRight" fmla="*/ 106200 w 105480"/>
                <a:gd name="textAreaTop" fmla="*/ 0 h 2927160"/>
                <a:gd name="textAreaBottom" fmla="*/ 2927880 h 2927160"/>
              </a:gdLst>
              <a:ahLst/>
              <a:rect l="textAreaLeft" t="textAreaTop" r="textAreaRight" b="textAreaBottom"/>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232" name="Freeform 17"/>
            <p:cNvSpPr/>
            <p:nvPr/>
          </p:nvSpPr>
          <p:spPr>
            <a:xfrm>
              <a:off x="78120" y="2944080"/>
              <a:ext cx="77400" cy="493200"/>
            </a:xfrm>
            <a:custGeom>
              <a:avLst/>
              <a:gdLst>
                <a:gd name="textAreaLeft" fmla="*/ 0 w 77400"/>
                <a:gd name="textAreaRight" fmla="*/ 78120 w 77400"/>
                <a:gd name="textAreaTop" fmla="*/ 0 h 493200"/>
                <a:gd name="textAreaBottom" fmla="*/ 493920 h 493200"/>
              </a:gdLst>
              <a:ahLst/>
              <a:rect l="textAreaLeft" t="textAreaTop" r="textAreaRight" b="textAreaBottom"/>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233" name="Freeform 18"/>
            <p:cNvSpPr/>
            <p:nvPr/>
          </p:nvSpPr>
          <p:spPr>
            <a:xfrm>
              <a:off x="769680" y="5478840"/>
              <a:ext cx="189360" cy="1024200"/>
            </a:xfrm>
            <a:custGeom>
              <a:avLst/>
              <a:gdLst>
                <a:gd name="textAreaLeft" fmla="*/ 0 w 189360"/>
                <a:gd name="textAreaRight" fmla="*/ 190080 w 189360"/>
                <a:gd name="textAreaTop" fmla="*/ 0 h 1024200"/>
                <a:gd name="textAreaBottom" fmla="*/ 1024920 h 1024200"/>
              </a:gdLst>
              <a:ahLst/>
              <a:rect l="textAreaLeft" t="textAreaTop" r="textAreaRight" b="textAreaBottom"/>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234" name="Freeform 19"/>
            <p:cNvSpPr/>
            <p:nvPr/>
          </p:nvSpPr>
          <p:spPr>
            <a:xfrm>
              <a:off x="775440" y="1398960"/>
              <a:ext cx="2075400" cy="4047480"/>
            </a:xfrm>
            <a:custGeom>
              <a:avLst/>
              <a:gdLst>
                <a:gd name="textAreaLeft" fmla="*/ 0 w 2075400"/>
                <a:gd name="textAreaRight" fmla="*/ 2076120 w 2075400"/>
                <a:gd name="textAreaTop" fmla="*/ 0 h 4047480"/>
                <a:gd name="textAreaBottom" fmla="*/ 4048200 h 4047480"/>
              </a:gdLst>
              <a:ahLst/>
              <a:rect l="textAreaLeft" t="textAreaTop" r="textAreaRight" b="textAreaBottom"/>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235" name="Freeform 20"/>
            <p:cNvSpPr/>
            <p:nvPr/>
          </p:nvSpPr>
          <p:spPr>
            <a:xfrm>
              <a:off x="922680" y="6530040"/>
              <a:ext cx="161280" cy="336600"/>
            </a:xfrm>
            <a:custGeom>
              <a:avLst/>
              <a:gdLst>
                <a:gd name="textAreaLeft" fmla="*/ 0 w 161280"/>
                <a:gd name="textAreaRight" fmla="*/ 162000 w 161280"/>
                <a:gd name="textAreaTop" fmla="*/ 0 h 336600"/>
                <a:gd name="textAreaBottom" fmla="*/ 337320 h 336600"/>
              </a:gdLst>
              <a:ahLst/>
              <a:rect l="textAreaLeft" t="textAreaTop" r="textAreaRight" b="textAreaBottom"/>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236" name="Freeform 21"/>
            <p:cNvSpPr/>
            <p:nvPr/>
          </p:nvSpPr>
          <p:spPr>
            <a:xfrm>
              <a:off x="769680" y="5359320"/>
              <a:ext cx="36720" cy="221040"/>
            </a:xfrm>
            <a:custGeom>
              <a:avLst/>
              <a:gdLst>
                <a:gd name="textAreaLeft" fmla="*/ 0 w 36720"/>
                <a:gd name="textAreaRight" fmla="*/ 37440 w 36720"/>
                <a:gd name="textAreaTop" fmla="*/ 0 h 221040"/>
                <a:gd name="textAreaBottom" fmla="*/ 221760 h 221040"/>
              </a:gdLst>
              <a:ahLst/>
              <a:rect l="textAreaLeft" t="textAreaTop" r="textAreaRight" b="textAreaBottom"/>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237" name="Freeform 22"/>
            <p:cNvSpPr/>
            <p:nvPr/>
          </p:nvSpPr>
          <p:spPr>
            <a:xfrm>
              <a:off x="849960" y="6244560"/>
              <a:ext cx="237960" cy="621720"/>
            </a:xfrm>
            <a:custGeom>
              <a:avLst/>
              <a:gdLst>
                <a:gd name="textAreaLeft" fmla="*/ 0 w 237960"/>
                <a:gd name="textAreaRight" fmla="*/ 238680 w 237960"/>
                <a:gd name="textAreaTop" fmla="*/ 0 h 621720"/>
                <a:gd name="textAreaBottom" fmla="*/ 622440 h 621720"/>
              </a:gdLst>
              <a:ahLst/>
              <a:rect l="textAreaLeft" t="textAreaTop" r="textAreaRight" b="textAreaBottom"/>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grpSp>
      <p:grpSp>
        <p:nvGrpSpPr>
          <p:cNvPr id="238" name="Group 9"/>
          <p:cNvGrpSpPr/>
          <p:nvPr/>
        </p:nvGrpSpPr>
        <p:grpSpPr>
          <a:xfrm>
            <a:off x="27360" y="-720"/>
            <a:ext cx="2355840" cy="6853320"/>
            <a:chOff x="27360" y="-720"/>
            <a:chExt cx="2355840" cy="6853320"/>
          </a:xfrm>
        </p:grpSpPr>
        <p:sp>
          <p:nvSpPr>
            <p:cNvPr id="239" name="Freeform 27"/>
            <p:cNvSpPr/>
            <p:nvPr/>
          </p:nvSpPr>
          <p:spPr>
            <a:xfrm>
              <a:off x="27360" y="-720"/>
              <a:ext cx="493560" cy="4400280"/>
            </a:xfrm>
            <a:custGeom>
              <a:avLst/>
              <a:gdLst>
                <a:gd name="textAreaLeft" fmla="*/ 0 w 493560"/>
                <a:gd name="textAreaRight" fmla="*/ 494280 w 493560"/>
                <a:gd name="textAreaTop" fmla="*/ 0 h 4400280"/>
                <a:gd name="textAreaBottom" fmla="*/ 4401000 h 4400280"/>
              </a:gdLst>
              <a:ahLst/>
              <a:rect l="textAreaLeft" t="textAreaTop" r="textAreaRight" b="textAreaBottom"/>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240" name="Freeform 28"/>
            <p:cNvSpPr/>
            <p:nvPr/>
          </p:nvSpPr>
          <p:spPr>
            <a:xfrm>
              <a:off x="550440" y="4316400"/>
              <a:ext cx="422640" cy="1580040"/>
            </a:xfrm>
            <a:custGeom>
              <a:avLst/>
              <a:gdLst>
                <a:gd name="textAreaLeft" fmla="*/ 0 w 422640"/>
                <a:gd name="textAreaRight" fmla="*/ 423360 w 422640"/>
                <a:gd name="textAreaTop" fmla="*/ 0 h 1580040"/>
                <a:gd name="textAreaBottom" fmla="*/ 1580760 h 1580040"/>
              </a:gdLst>
              <a:ahLst/>
              <a:rect l="textAreaLeft" t="textAreaTop" r="textAreaRight" b="textAreaBottom"/>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241" name="Freeform 29"/>
            <p:cNvSpPr/>
            <p:nvPr/>
          </p:nvSpPr>
          <p:spPr>
            <a:xfrm>
              <a:off x="1006200" y="5862600"/>
              <a:ext cx="430200" cy="990000"/>
            </a:xfrm>
            <a:custGeom>
              <a:avLst/>
              <a:gdLst>
                <a:gd name="textAreaLeft" fmla="*/ 0 w 430200"/>
                <a:gd name="textAreaRight" fmla="*/ 430920 w 430200"/>
                <a:gd name="textAreaTop" fmla="*/ 0 h 990000"/>
                <a:gd name="textAreaBottom" fmla="*/ 990720 h 990000"/>
              </a:gdLst>
              <a:ahLst/>
              <a:rect l="textAreaLeft" t="textAreaTop" r="textAreaRight" b="textAreaBottom"/>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242" name="Freeform 30"/>
            <p:cNvSpPr/>
            <p:nvPr/>
          </p:nvSpPr>
          <p:spPr>
            <a:xfrm>
              <a:off x="521640" y="4364280"/>
              <a:ext cx="551160" cy="2235240"/>
            </a:xfrm>
            <a:custGeom>
              <a:avLst/>
              <a:gdLst>
                <a:gd name="textAreaLeft" fmla="*/ 0 w 551160"/>
                <a:gd name="textAreaRight" fmla="*/ 551880 w 551160"/>
                <a:gd name="textAreaTop" fmla="*/ 0 h 2235240"/>
                <a:gd name="textAreaBottom" fmla="*/ 2235960 h 2235240"/>
              </a:gdLst>
              <a:ahLst/>
              <a:rect l="textAreaLeft" t="textAreaTop" r="textAreaRight" b="textAreaBottom"/>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243" name="Freeform 31"/>
            <p:cNvSpPr/>
            <p:nvPr/>
          </p:nvSpPr>
          <p:spPr>
            <a:xfrm>
              <a:off x="468000" y="1289160"/>
              <a:ext cx="173520" cy="3026520"/>
            </a:xfrm>
            <a:custGeom>
              <a:avLst/>
              <a:gdLst>
                <a:gd name="textAreaLeft" fmla="*/ 0 w 173520"/>
                <a:gd name="textAreaRight" fmla="*/ 174240 w 173520"/>
                <a:gd name="textAreaTop" fmla="*/ 0 h 3026520"/>
                <a:gd name="textAreaBottom" fmla="*/ 3027240 h 3026520"/>
              </a:gdLst>
              <a:ahLst/>
              <a:rect l="textAreaLeft" t="textAreaTop" r="textAreaRight" b="textAreaBottom"/>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244" name="Freeform 32"/>
            <p:cNvSpPr/>
            <p:nvPr/>
          </p:nvSpPr>
          <p:spPr>
            <a:xfrm>
              <a:off x="1111680" y="6571440"/>
              <a:ext cx="133560" cy="280800"/>
            </a:xfrm>
            <a:custGeom>
              <a:avLst/>
              <a:gdLst>
                <a:gd name="textAreaLeft" fmla="*/ 0 w 133560"/>
                <a:gd name="textAreaRight" fmla="*/ 134280 w 133560"/>
                <a:gd name="textAreaTop" fmla="*/ 0 h 280800"/>
                <a:gd name="textAreaBottom" fmla="*/ 281520 h 280800"/>
              </a:gdLst>
              <a:ahLst/>
              <a:rect l="textAreaLeft" t="textAreaTop" r="textAreaRight" b="textAreaBottom"/>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245" name="Freeform 33"/>
            <p:cNvSpPr/>
            <p:nvPr/>
          </p:nvSpPr>
          <p:spPr>
            <a:xfrm>
              <a:off x="502560" y="4107600"/>
              <a:ext cx="81720" cy="510840"/>
            </a:xfrm>
            <a:custGeom>
              <a:avLst/>
              <a:gdLst>
                <a:gd name="textAreaLeft" fmla="*/ 0 w 81720"/>
                <a:gd name="textAreaRight" fmla="*/ 82440 w 81720"/>
                <a:gd name="textAreaTop" fmla="*/ 0 h 510840"/>
                <a:gd name="textAreaBottom" fmla="*/ 511560 h 510840"/>
              </a:gdLst>
              <a:ahLst/>
              <a:rect l="textAreaLeft" t="textAreaTop" r="textAreaRight" b="textAreaBottom"/>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246" name="Freeform 34"/>
            <p:cNvSpPr/>
            <p:nvPr/>
          </p:nvSpPr>
          <p:spPr>
            <a:xfrm>
              <a:off x="973800" y="3145680"/>
              <a:ext cx="1409400" cy="2716200"/>
            </a:xfrm>
            <a:custGeom>
              <a:avLst/>
              <a:gdLst>
                <a:gd name="textAreaLeft" fmla="*/ 0 w 1409400"/>
                <a:gd name="textAreaRight" fmla="*/ 1410120 w 1409400"/>
                <a:gd name="textAreaTop" fmla="*/ 0 h 2716200"/>
                <a:gd name="textAreaBottom" fmla="*/ 2716920 h 2716200"/>
              </a:gdLst>
              <a:ahLst/>
              <a:rect l="textAreaLeft" t="textAreaTop" r="textAreaRight" b="textAreaBottom"/>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247" name="Freeform 35"/>
            <p:cNvSpPr/>
            <p:nvPr/>
          </p:nvSpPr>
          <p:spPr>
            <a:xfrm>
              <a:off x="1073520" y="6600240"/>
              <a:ext cx="119880" cy="252360"/>
            </a:xfrm>
            <a:custGeom>
              <a:avLst/>
              <a:gdLst>
                <a:gd name="textAreaLeft" fmla="*/ 0 w 119880"/>
                <a:gd name="textAreaRight" fmla="*/ 120600 w 119880"/>
                <a:gd name="textAreaTop" fmla="*/ 0 h 252360"/>
                <a:gd name="textAreaBottom" fmla="*/ 253080 h 252360"/>
              </a:gdLst>
              <a:ahLst/>
              <a:rect l="textAreaLeft" t="textAreaTop" r="textAreaRight" b="textAreaBottom"/>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248" name="Freeform 36"/>
            <p:cNvSpPr/>
            <p:nvPr/>
          </p:nvSpPr>
          <p:spPr>
            <a:xfrm>
              <a:off x="973800" y="5897160"/>
              <a:ext cx="137160" cy="673560"/>
            </a:xfrm>
            <a:custGeom>
              <a:avLst/>
              <a:gdLst>
                <a:gd name="textAreaLeft" fmla="*/ 0 w 137160"/>
                <a:gd name="textAreaRight" fmla="*/ 137880 w 137160"/>
                <a:gd name="textAreaTop" fmla="*/ 0 h 673560"/>
                <a:gd name="textAreaBottom" fmla="*/ 674280 h 673560"/>
              </a:gdLst>
              <a:ahLst/>
              <a:rect l="textAreaLeft" t="textAreaTop" r="textAreaRight" b="textAreaBottom"/>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249" name="Freeform 37"/>
            <p:cNvSpPr/>
            <p:nvPr/>
          </p:nvSpPr>
          <p:spPr>
            <a:xfrm>
              <a:off x="973800" y="5772600"/>
              <a:ext cx="37440" cy="227160"/>
            </a:xfrm>
            <a:custGeom>
              <a:avLst/>
              <a:gdLst>
                <a:gd name="textAreaLeft" fmla="*/ 0 w 37440"/>
                <a:gd name="textAreaRight" fmla="*/ 38160 w 37440"/>
                <a:gd name="textAreaTop" fmla="*/ 0 h 227160"/>
                <a:gd name="textAreaBottom" fmla="*/ 227880 h 227160"/>
              </a:gdLst>
              <a:ahLst/>
              <a:rect l="textAreaLeft" t="textAreaTop" r="textAreaRight" b="textAreaBottom"/>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250" name="Freeform 38"/>
            <p:cNvSpPr/>
            <p:nvPr/>
          </p:nvSpPr>
          <p:spPr>
            <a:xfrm>
              <a:off x="1006200" y="6322680"/>
              <a:ext cx="209880" cy="529920"/>
            </a:xfrm>
            <a:custGeom>
              <a:avLst/>
              <a:gdLst>
                <a:gd name="textAreaLeft" fmla="*/ 0 w 209880"/>
                <a:gd name="textAreaRight" fmla="*/ 210600 w 209880"/>
                <a:gd name="textAreaTop" fmla="*/ 0 h 529920"/>
                <a:gd name="textAreaBottom" fmla="*/ 530640 h 529920"/>
              </a:gdLst>
              <a:ahLst/>
              <a:rect l="textAreaLeft" t="textAreaTop" r="textAreaRight" b="textAreaBottom"/>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grpSp>
      <p:sp>
        <p:nvSpPr>
          <p:cNvPr id="251" name="Rectangle 6"/>
          <p:cNvSpPr/>
          <p:nvPr/>
        </p:nvSpPr>
        <p:spPr>
          <a:xfrm>
            <a:off x="0" y="0"/>
            <a:ext cx="182160" cy="6857280"/>
          </a:xfrm>
          <a:prstGeom prst="rect">
            <a:avLst/>
          </a:prstGeom>
          <a:solidFill>
            <a:schemeClr val="tx2"/>
          </a:solidFill>
          <a:ln>
            <a:noFill/>
          </a:ln>
          <a:effectLst>
            <a:outerShdw blurRad="38160" dir="5400000" dist="25560" rotWithShape="0">
              <a:srgbClr val="000000">
                <a:alpha val="25000"/>
              </a:srgbClr>
            </a:outerShdw>
          </a:effectLst>
        </p:spPr>
        <p:style>
          <a:lnRef idx="1">
            <a:schemeClr val="accent1"/>
          </a:lnRef>
          <a:fillRef idx="3">
            <a:schemeClr val="accent1"/>
          </a:fillRef>
          <a:effectRef idx="2">
            <a:schemeClr val="accent1"/>
          </a:effectRef>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252" name="Freeform 11"/>
          <p:cNvSpPr/>
          <p:nvPr/>
        </p:nvSpPr>
        <p:spPr>
          <a:xfrm flipV="1">
            <a:off x="-3600" y="712800"/>
            <a:ext cx="1587960" cy="506520"/>
          </a:xfrm>
          <a:custGeom>
            <a:avLst/>
            <a:gdLst>
              <a:gd name="textAreaLeft" fmla="*/ 0 w 1587960"/>
              <a:gd name="textAreaRight" fmla="*/ 1588680 w 1587960"/>
              <a:gd name="textAreaTop" fmla="*/ 360 h 506520"/>
              <a:gd name="textAreaBottom" fmla="*/ 507600 h 506520"/>
            </a:gdLst>
            <a:ahLst/>
            <a:rect l="textAreaLeft" t="textAreaTop" r="textAreaRight" b="textAreaBottom"/>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253" name="PlaceHolder 1"/>
          <p:cNvSpPr>
            <a:spLocks noGrp="1"/>
          </p:cNvSpPr>
          <p:nvPr>
            <p:ph type="ftr" idx="22"/>
          </p:nvPr>
        </p:nvSpPr>
        <p:spPr>
          <a:xfrm>
            <a:off x="2589120" y="6135840"/>
            <a:ext cx="7619400" cy="36432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tr-TR" sz="1400" strike="noStrike" u="none">
                <a:solidFill>
                  <a:srgbClr val="000000"/>
                </a:solidFill>
                <a:uFillTx/>
                <a:latin typeface="Times New Roman"/>
              </a:defRPr>
            </a:lvl1pPr>
          </a:lstStyle>
          <a:p>
            <a:pPr indent="0" algn="ctr">
              <a:lnSpc>
                <a:spcPct val="100000"/>
              </a:lnSpc>
              <a:buNone/>
              <a:tabLst>
                <a:tab algn="l" pos="0"/>
              </a:tabLst>
            </a:pPr>
            <a:r>
              <a:rPr b="0" lang="tr-TR" sz="1400" strike="noStrike" u="none">
                <a:solidFill>
                  <a:srgbClr val="000000"/>
                </a:solidFill>
                <a:uFillTx/>
                <a:latin typeface="Times New Roman"/>
              </a:rPr>
              <a:t> </a:t>
            </a:r>
            <a:endParaRPr b="0" lang="tr-TR" sz="1400" strike="noStrike" u="none">
              <a:solidFill>
                <a:srgbClr val="000000"/>
              </a:solidFill>
              <a:uFillTx/>
              <a:latin typeface="Times New Roman"/>
            </a:endParaRPr>
          </a:p>
        </p:txBody>
      </p:sp>
      <p:sp>
        <p:nvSpPr>
          <p:cNvPr id="254" name="PlaceHolder 2"/>
          <p:cNvSpPr>
            <a:spLocks noGrp="1"/>
          </p:cNvSpPr>
          <p:nvPr>
            <p:ph type="sldNum" idx="23"/>
          </p:nvPr>
        </p:nvSpPr>
        <p:spPr>
          <a:xfrm>
            <a:off x="531720" y="787680"/>
            <a:ext cx="779040" cy="364320"/>
          </a:xfrm>
          <a:prstGeom prst="rect">
            <a:avLst/>
          </a:prstGeom>
          <a:noFill/>
          <a:ln w="0">
            <a:noFill/>
          </a:ln>
        </p:spPr>
        <p:txBody>
          <a:bodyPr lIns="91440" rIns="91440" tIns="45720" bIns="45720" anchor="ctr">
            <a:noAutofit/>
          </a:bodyPr>
          <a:lstStyle>
            <a:lvl1pPr indent="0" algn="r" defTabSz="457200">
              <a:lnSpc>
                <a:spcPct val="100000"/>
              </a:lnSpc>
              <a:buNone/>
              <a:tabLst>
                <a:tab algn="l" pos="0"/>
              </a:tabLst>
              <a:defRPr b="0" lang="tr-TR" sz="2000" strike="noStrike" u="none">
                <a:solidFill>
                  <a:srgbClr val="feffff"/>
                </a:solidFill>
                <a:uFillTx/>
                <a:latin typeface="Century Gothic"/>
              </a:defRPr>
            </a:lvl1pPr>
          </a:lstStyle>
          <a:p>
            <a:pPr indent="0" algn="r" defTabSz="457200">
              <a:lnSpc>
                <a:spcPct val="100000"/>
              </a:lnSpc>
              <a:buNone/>
              <a:tabLst>
                <a:tab algn="l" pos="0"/>
              </a:tabLst>
            </a:pPr>
            <a:fld id="{41A6B959-D0E6-40A7-850C-48BFE679F9A9}" type="slidenum">
              <a:rPr b="0" lang="tr-TR" sz="2000" strike="noStrike" u="none">
                <a:solidFill>
                  <a:srgbClr val="feffff"/>
                </a:solidFill>
                <a:uFillTx/>
                <a:latin typeface="Century Gothic"/>
              </a:rPr>
              <a:t>1</a:t>
            </a:fld>
            <a:endParaRPr b="0" lang="tr-TR" sz="2000" strike="noStrike" u="none">
              <a:solidFill>
                <a:srgbClr val="000000"/>
              </a:solidFill>
              <a:uFillTx/>
              <a:latin typeface="Times New Roman"/>
            </a:endParaRPr>
          </a:p>
        </p:txBody>
      </p:sp>
      <p:sp>
        <p:nvSpPr>
          <p:cNvPr id="255" name="PlaceHolder 3"/>
          <p:cNvSpPr>
            <a:spLocks noGrp="1"/>
          </p:cNvSpPr>
          <p:nvPr>
            <p:ph type="dt" idx="24"/>
          </p:nvPr>
        </p:nvSpPr>
        <p:spPr>
          <a:xfrm>
            <a:off x="10361520" y="6130440"/>
            <a:ext cx="1145520" cy="369720"/>
          </a:xfrm>
          <a:prstGeom prst="rect">
            <a:avLst/>
          </a:prstGeom>
          <a:noFill/>
          <a:ln w="0">
            <a:noFill/>
          </a:ln>
        </p:spPr>
        <p:txBody>
          <a:bodyPr lIns="91440" rIns="91440" tIns="45720" bIns="45720" anchor="ctr">
            <a:noAutofit/>
          </a:bodyPr>
          <a:lstStyle>
            <a:lvl1pPr indent="0">
              <a:buNone/>
              <a:defRPr b="0" lang="tr-TR" sz="1400" strike="noStrike" u="none">
                <a:solidFill>
                  <a:srgbClr val="000000"/>
                </a:solidFill>
                <a:uFillTx/>
                <a:latin typeface="Times New Roman"/>
              </a:defRPr>
            </a:lvl1pPr>
          </a:lstStyle>
          <a:p>
            <a:pPr indent="0">
              <a:buNone/>
            </a:pPr>
            <a:r>
              <a:rPr b="0" lang="tr-TR" sz="1400" strike="noStrike" u="none">
                <a:solidFill>
                  <a:srgbClr val="000000"/>
                </a:solidFill>
                <a:uFillTx/>
                <a:latin typeface="Times New Roman"/>
              </a:rPr>
              <a:t> </a:t>
            </a:r>
            <a:endParaRPr b="0" lang="tr-TR" sz="14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663" r:id="rId2"/>
  </p:sldLayoutIdLst>
</p:sldMaster>
</file>

<file path=ppt/slideMasters/slideMaster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ffffff"/>
            </a:gs>
            <a:gs pos="100000">
              <a:srgbClr val="dfe7c4"/>
            </a:gs>
          </a:gsLst>
          <a:path path="circle">
            <a:fillToRect l="25000" t="25000" r="75000" b="75000"/>
          </a:path>
        </a:gradFill>
      </p:bgPr>
    </p:bg>
    <p:spTree>
      <p:nvGrpSpPr>
        <p:cNvPr id="1" name=""/>
        <p:cNvGrpSpPr/>
        <p:nvPr/>
      </p:nvGrpSpPr>
      <p:grpSpPr>
        <a:xfrm>
          <a:off x="0" y="0"/>
          <a:ext cx="0" cy="0"/>
          <a:chOff x="0" y="0"/>
          <a:chExt cx="0" cy="0"/>
        </a:xfrm>
      </p:grpSpPr>
      <p:grpSp>
        <p:nvGrpSpPr>
          <p:cNvPr id="256" name="Group 22"/>
          <p:cNvGrpSpPr/>
          <p:nvPr/>
        </p:nvGrpSpPr>
        <p:grpSpPr>
          <a:xfrm>
            <a:off x="0" y="228600"/>
            <a:ext cx="2850840" cy="6638040"/>
            <a:chOff x="0" y="228600"/>
            <a:chExt cx="2850840" cy="6638040"/>
          </a:xfrm>
        </p:grpSpPr>
        <p:sp>
          <p:nvSpPr>
            <p:cNvPr id="257" name="Freeform 11"/>
            <p:cNvSpPr/>
            <p:nvPr/>
          </p:nvSpPr>
          <p:spPr>
            <a:xfrm>
              <a:off x="0" y="2575080"/>
              <a:ext cx="100080" cy="625320"/>
            </a:xfrm>
            <a:custGeom>
              <a:avLst/>
              <a:gdLst>
                <a:gd name="textAreaLeft" fmla="*/ 0 w 100080"/>
                <a:gd name="textAreaRight" fmla="*/ 100800 w 100080"/>
                <a:gd name="textAreaTop" fmla="*/ 0 h 625320"/>
                <a:gd name="textAreaBottom" fmla="*/ 626040 h 625320"/>
              </a:gdLst>
              <a:ahLst/>
              <a:rect l="textAreaLeft" t="textAreaTop" r="textAreaRight" b="textAreaBottom"/>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258" name="Freeform 12"/>
            <p:cNvSpPr/>
            <p:nvPr/>
          </p:nvSpPr>
          <p:spPr>
            <a:xfrm>
              <a:off x="128520" y="3156480"/>
              <a:ext cx="645840" cy="2321640"/>
            </a:xfrm>
            <a:custGeom>
              <a:avLst/>
              <a:gdLst>
                <a:gd name="textAreaLeft" fmla="*/ 0 w 645840"/>
                <a:gd name="textAreaRight" fmla="*/ 646560 w 645840"/>
                <a:gd name="textAreaTop" fmla="*/ 0 h 2321640"/>
                <a:gd name="textAreaBottom" fmla="*/ 2322360 h 2321640"/>
              </a:gdLst>
              <a:ahLst/>
              <a:rect l="textAreaLeft" t="textAreaTop" r="textAreaRight" b="textAreaBottom"/>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259" name="Freeform 13"/>
            <p:cNvSpPr/>
            <p:nvPr/>
          </p:nvSpPr>
          <p:spPr>
            <a:xfrm>
              <a:off x="807120" y="5447160"/>
              <a:ext cx="608760" cy="1419480"/>
            </a:xfrm>
            <a:custGeom>
              <a:avLst/>
              <a:gdLst>
                <a:gd name="textAreaLeft" fmla="*/ 0 w 608760"/>
                <a:gd name="textAreaRight" fmla="*/ 609480 w 608760"/>
                <a:gd name="textAreaTop" fmla="*/ 0 h 1419480"/>
                <a:gd name="textAreaBottom" fmla="*/ 1420200 h 1419480"/>
              </a:gdLst>
              <a:ahLst/>
              <a:rect l="textAreaLeft" t="textAreaTop" r="textAreaRight" b="textAreaBottom"/>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260" name="Freeform 14"/>
            <p:cNvSpPr/>
            <p:nvPr/>
          </p:nvSpPr>
          <p:spPr>
            <a:xfrm>
              <a:off x="959760" y="6503760"/>
              <a:ext cx="170640" cy="362880"/>
            </a:xfrm>
            <a:custGeom>
              <a:avLst/>
              <a:gdLst>
                <a:gd name="textAreaLeft" fmla="*/ 0 w 170640"/>
                <a:gd name="textAreaRight" fmla="*/ 171360 w 170640"/>
                <a:gd name="textAreaTop" fmla="*/ 0 h 362880"/>
                <a:gd name="textAreaBottom" fmla="*/ 363600 h 362880"/>
              </a:gdLst>
              <a:ahLst/>
              <a:rect l="textAreaLeft" t="textAreaTop" r="textAreaRight" b="textAreaBottom"/>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261" name="Freeform 15"/>
            <p:cNvSpPr/>
            <p:nvPr/>
          </p:nvSpPr>
          <p:spPr>
            <a:xfrm>
              <a:off x="100800" y="3201120"/>
              <a:ext cx="821160" cy="3327840"/>
            </a:xfrm>
            <a:custGeom>
              <a:avLst/>
              <a:gdLst>
                <a:gd name="textAreaLeft" fmla="*/ 0 w 821160"/>
                <a:gd name="textAreaRight" fmla="*/ 821880 w 821160"/>
                <a:gd name="textAreaTop" fmla="*/ 0 h 3327840"/>
                <a:gd name="textAreaBottom" fmla="*/ 3328560 h 3327840"/>
              </a:gdLst>
              <a:ahLst/>
              <a:rect l="textAreaLeft" t="textAreaTop" r="textAreaRight" b="textAreaBottom"/>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262" name="Freeform 16"/>
            <p:cNvSpPr/>
            <p:nvPr/>
          </p:nvSpPr>
          <p:spPr>
            <a:xfrm>
              <a:off x="22320" y="228600"/>
              <a:ext cx="105480" cy="2927160"/>
            </a:xfrm>
            <a:custGeom>
              <a:avLst/>
              <a:gdLst>
                <a:gd name="textAreaLeft" fmla="*/ 0 w 105480"/>
                <a:gd name="textAreaRight" fmla="*/ 106200 w 105480"/>
                <a:gd name="textAreaTop" fmla="*/ 0 h 2927160"/>
                <a:gd name="textAreaBottom" fmla="*/ 2927880 h 2927160"/>
              </a:gdLst>
              <a:ahLst/>
              <a:rect l="textAreaLeft" t="textAreaTop" r="textAreaRight" b="textAreaBottom"/>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263" name="Freeform 17"/>
            <p:cNvSpPr/>
            <p:nvPr/>
          </p:nvSpPr>
          <p:spPr>
            <a:xfrm>
              <a:off x="78120" y="2944080"/>
              <a:ext cx="77400" cy="493200"/>
            </a:xfrm>
            <a:custGeom>
              <a:avLst/>
              <a:gdLst>
                <a:gd name="textAreaLeft" fmla="*/ 0 w 77400"/>
                <a:gd name="textAreaRight" fmla="*/ 78120 w 77400"/>
                <a:gd name="textAreaTop" fmla="*/ 0 h 493200"/>
                <a:gd name="textAreaBottom" fmla="*/ 493920 h 493200"/>
              </a:gdLst>
              <a:ahLst/>
              <a:rect l="textAreaLeft" t="textAreaTop" r="textAreaRight" b="textAreaBottom"/>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264" name="Freeform 18"/>
            <p:cNvSpPr/>
            <p:nvPr/>
          </p:nvSpPr>
          <p:spPr>
            <a:xfrm>
              <a:off x="769680" y="5478840"/>
              <a:ext cx="189360" cy="1024200"/>
            </a:xfrm>
            <a:custGeom>
              <a:avLst/>
              <a:gdLst>
                <a:gd name="textAreaLeft" fmla="*/ 0 w 189360"/>
                <a:gd name="textAreaRight" fmla="*/ 190080 w 189360"/>
                <a:gd name="textAreaTop" fmla="*/ 0 h 1024200"/>
                <a:gd name="textAreaBottom" fmla="*/ 1024920 h 1024200"/>
              </a:gdLst>
              <a:ahLst/>
              <a:rect l="textAreaLeft" t="textAreaTop" r="textAreaRight" b="textAreaBottom"/>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265" name="Freeform 19"/>
            <p:cNvSpPr/>
            <p:nvPr/>
          </p:nvSpPr>
          <p:spPr>
            <a:xfrm>
              <a:off x="775440" y="1398960"/>
              <a:ext cx="2075400" cy="4047480"/>
            </a:xfrm>
            <a:custGeom>
              <a:avLst/>
              <a:gdLst>
                <a:gd name="textAreaLeft" fmla="*/ 0 w 2075400"/>
                <a:gd name="textAreaRight" fmla="*/ 2076120 w 2075400"/>
                <a:gd name="textAreaTop" fmla="*/ 0 h 4047480"/>
                <a:gd name="textAreaBottom" fmla="*/ 4048200 h 4047480"/>
              </a:gdLst>
              <a:ahLst/>
              <a:rect l="textAreaLeft" t="textAreaTop" r="textAreaRight" b="textAreaBottom"/>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266" name="Freeform 20"/>
            <p:cNvSpPr/>
            <p:nvPr/>
          </p:nvSpPr>
          <p:spPr>
            <a:xfrm>
              <a:off x="922680" y="6530040"/>
              <a:ext cx="161280" cy="336600"/>
            </a:xfrm>
            <a:custGeom>
              <a:avLst/>
              <a:gdLst>
                <a:gd name="textAreaLeft" fmla="*/ 0 w 161280"/>
                <a:gd name="textAreaRight" fmla="*/ 162000 w 161280"/>
                <a:gd name="textAreaTop" fmla="*/ 0 h 336600"/>
                <a:gd name="textAreaBottom" fmla="*/ 337320 h 336600"/>
              </a:gdLst>
              <a:ahLst/>
              <a:rect l="textAreaLeft" t="textAreaTop" r="textAreaRight" b="textAreaBottom"/>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267" name="Freeform 21"/>
            <p:cNvSpPr/>
            <p:nvPr/>
          </p:nvSpPr>
          <p:spPr>
            <a:xfrm>
              <a:off x="769680" y="5359320"/>
              <a:ext cx="36720" cy="221040"/>
            </a:xfrm>
            <a:custGeom>
              <a:avLst/>
              <a:gdLst>
                <a:gd name="textAreaLeft" fmla="*/ 0 w 36720"/>
                <a:gd name="textAreaRight" fmla="*/ 37440 w 36720"/>
                <a:gd name="textAreaTop" fmla="*/ 0 h 221040"/>
                <a:gd name="textAreaBottom" fmla="*/ 221760 h 221040"/>
              </a:gdLst>
              <a:ahLst/>
              <a:rect l="textAreaLeft" t="textAreaTop" r="textAreaRight" b="textAreaBottom"/>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268" name="Freeform 22"/>
            <p:cNvSpPr/>
            <p:nvPr/>
          </p:nvSpPr>
          <p:spPr>
            <a:xfrm>
              <a:off x="849960" y="6244560"/>
              <a:ext cx="237960" cy="621720"/>
            </a:xfrm>
            <a:custGeom>
              <a:avLst/>
              <a:gdLst>
                <a:gd name="textAreaLeft" fmla="*/ 0 w 237960"/>
                <a:gd name="textAreaRight" fmla="*/ 238680 w 237960"/>
                <a:gd name="textAreaTop" fmla="*/ 0 h 621720"/>
                <a:gd name="textAreaBottom" fmla="*/ 622440 h 621720"/>
              </a:gdLst>
              <a:ahLst/>
              <a:rect l="textAreaLeft" t="textAreaTop" r="textAreaRight" b="textAreaBottom"/>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grpSp>
      <p:grpSp>
        <p:nvGrpSpPr>
          <p:cNvPr id="269" name="Group 9"/>
          <p:cNvGrpSpPr/>
          <p:nvPr/>
        </p:nvGrpSpPr>
        <p:grpSpPr>
          <a:xfrm>
            <a:off x="27360" y="-720"/>
            <a:ext cx="2355840" cy="6853320"/>
            <a:chOff x="27360" y="-720"/>
            <a:chExt cx="2355840" cy="6853320"/>
          </a:xfrm>
        </p:grpSpPr>
        <p:sp>
          <p:nvSpPr>
            <p:cNvPr id="270" name="Freeform 27"/>
            <p:cNvSpPr/>
            <p:nvPr/>
          </p:nvSpPr>
          <p:spPr>
            <a:xfrm>
              <a:off x="27360" y="-720"/>
              <a:ext cx="493560" cy="4400280"/>
            </a:xfrm>
            <a:custGeom>
              <a:avLst/>
              <a:gdLst>
                <a:gd name="textAreaLeft" fmla="*/ 0 w 493560"/>
                <a:gd name="textAreaRight" fmla="*/ 494280 w 493560"/>
                <a:gd name="textAreaTop" fmla="*/ 0 h 4400280"/>
                <a:gd name="textAreaBottom" fmla="*/ 4401000 h 4400280"/>
              </a:gdLst>
              <a:ahLst/>
              <a:rect l="textAreaLeft" t="textAreaTop" r="textAreaRight" b="textAreaBottom"/>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271" name="Freeform 28"/>
            <p:cNvSpPr/>
            <p:nvPr/>
          </p:nvSpPr>
          <p:spPr>
            <a:xfrm>
              <a:off x="550440" y="4316400"/>
              <a:ext cx="422640" cy="1580040"/>
            </a:xfrm>
            <a:custGeom>
              <a:avLst/>
              <a:gdLst>
                <a:gd name="textAreaLeft" fmla="*/ 0 w 422640"/>
                <a:gd name="textAreaRight" fmla="*/ 423360 w 422640"/>
                <a:gd name="textAreaTop" fmla="*/ 0 h 1580040"/>
                <a:gd name="textAreaBottom" fmla="*/ 1580760 h 1580040"/>
              </a:gdLst>
              <a:ahLst/>
              <a:rect l="textAreaLeft" t="textAreaTop" r="textAreaRight" b="textAreaBottom"/>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272" name="Freeform 29"/>
            <p:cNvSpPr/>
            <p:nvPr/>
          </p:nvSpPr>
          <p:spPr>
            <a:xfrm>
              <a:off x="1006200" y="5862600"/>
              <a:ext cx="430200" cy="990000"/>
            </a:xfrm>
            <a:custGeom>
              <a:avLst/>
              <a:gdLst>
                <a:gd name="textAreaLeft" fmla="*/ 0 w 430200"/>
                <a:gd name="textAreaRight" fmla="*/ 430920 w 430200"/>
                <a:gd name="textAreaTop" fmla="*/ 0 h 990000"/>
                <a:gd name="textAreaBottom" fmla="*/ 990720 h 990000"/>
              </a:gdLst>
              <a:ahLst/>
              <a:rect l="textAreaLeft" t="textAreaTop" r="textAreaRight" b="textAreaBottom"/>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273" name="Freeform 30"/>
            <p:cNvSpPr/>
            <p:nvPr/>
          </p:nvSpPr>
          <p:spPr>
            <a:xfrm>
              <a:off x="521640" y="4364280"/>
              <a:ext cx="551160" cy="2235240"/>
            </a:xfrm>
            <a:custGeom>
              <a:avLst/>
              <a:gdLst>
                <a:gd name="textAreaLeft" fmla="*/ 0 w 551160"/>
                <a:gd name="textAreaRight" fmla="*/ 551880 w 551160"/>
                <a:gd name="textAreaTop" fmla="*/ 0 h 2235240"/>
                <a:gd name="textAreaBottom" fmla="*/ 2235960 h 2235240"/>
              </a:gdLst>
              <a:ahLst/>
              <a:rect l="textAreaLeft" t="textAreaTop" r="textAreaRight" b="textAreaBottom"/>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274" name="Freeform 31"/>
            <p:cNvSpPr/>
            <p:nvPr/>
          </p:nvSpPr>
          <p:spPr>
            <a:xfrm>
              <a:off x="468000" y="1289160"/>
              <a:ext cx="173520" cy="3026520"/>
            </a:xfrm>
            <a:custGeom>
              <a:avLst/>
              <a:gdLst>
                <a:gd name="textAreaLeft" fmla="*/ 0 w 173520"/>
                <a:gd name="textAreaRight" fmla="*/ 174240 w 173520"/>
                <a:gd name="textAreaTop" fmla="*/ 0 h 3026520"/>
                <a:gd name="textAreaBottom" fmla="*/ 3027240 h 3026520"/>
              </a:gdLst>
              <a:ahLst/>
              <a:rect l="textAreaLeft" t="textAreaTop" r="textAreaRight" b="textAreaBottom"/>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275" name="Freeform 32"/>
            <p:cNvSpPr/>
            <p:nvPr/>
          </p:nvSpPr>
          <p:spPr>
            <a:xfrm>
              <a:off x="1111680" y="6571440"/>
              <a:ext cx="133560" cy="280800"/>
            </a:xfrm>
            <a:custGeom>
              <a:avLst/>
              <a:gdLst>
                <a:gd name="textAreaLeft" fmla="*/ 0 w 133560"/>
                <a:gd name="textAreaRight" fmla="*/ 134280 w 133560"/>
                <a:gd name="textAreaTop" fmla="*/ 0 h 280800"/>
                <a:gd name="textAreaBottom" fmla="*/ 281520 h 280800"/>
              </a:gdLst>
              <a:ahLst/>
              <a:rect l="textAreaLeft" t="textAreaTop" r="textAreaRight" b="textAreaBottom"/>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276" name="Freeform 33"/>
            <p:cNvSpPr/>
            <p:nvPr/>
          </p:nvSpPr>
          <p:spPr>
            <a:xfrm>
              <a:off x="502560" y="4107600"/>
              <a:ext cx="81720" cy="510840"/>
            </a:xfrm>
            <a:custGeom>
              <a:avLst/>
              <a:gdLst>
                <a:gd name="textAreaLeft" fmla="*/ 0 w 81720"/>
                <a:gd name="textAreaRight" fmla="*/ 82440 w 81720"/>
                <a:gd name="textAreaTop" fmla="*/ 0 h 510840"/>
                <a:gd name="textAreaBottom" fmla="*/ 511560 h 510840"/>
              </a:gdLst>
              <a:ahLst/>
              <a:rect l="textAreaLeft" t="textAreaTop" r="textAreaRight" b="textAreaBottom"/>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277" name="Freeform 34"/>
            <p:cNvSpPr/>
            <p:nvPr/>
          </p:nvSpPr>
          <p:spPr>
            <a:xfrm>
              <a:off x="973800" y="3145680"/>
              <a:ext cx="1409400" cy="2716200"/>
            </a:xfrm>
            <a:custGeom>
              <a:avLst/>
              <a:gdLst>
                <a:gd name="textAreaLeft" fmla="*/ 0 w 1409400"/>
                <a:gd name="textAreaRight" fmla="*/ 1410120 w 1409400"/>
                <a:gd name="textAreaTop" fmla="*/ 0 h 2716200"/>
                <a:gd name="textAreaBottom" fmla="*/ 2716920 h 2716200"/>
              </a:gdLst>
              <a:ahLst/>
              <a:rect l="textAreaLeft" t="textAreaTop" r="textAreaRight" b="textAreaBottom"/>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278" name="Freeform 35"/>
            <p:cNvSpPr/>
            <p:nvPr/>
          </p:nvSpPr>
          <p:spPr>
            <a:xfrm>
              <a:off x="1073520" y="6600240"/>
              <a:ext cx="119880" cy="252360"/>
            </a:xfrm>
            <a:custGeom>
              <a:avLst/>
              <a:gdLst>
                <a:gd name="textAreaLeft" fmla="*/ 0 w 119880"/>
                <a:gd name="textAreaRight" fmla="*/ 120600 w 119880"/>
                <a:gd name="textAreaTop" fmla="*/ 0 h 252360"/>
                <a:gd name="textAreaBottom" fmla="*/ 253080 h 252360"/>
              </a:gdLst>
              <a:ahLst/>
              <a:rect l="textAreaLeft" t="textAreaTop" r="textAreaRight" b="textAreaBottom"/>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279" name="Freeform 36"/>
            <p:cNvSpPr/>
            <p:nvPr/>
          </p:nvSpPr>
          <p:spPr>
            <a:xfrm>
              <a:off x="973800" y="5897160"/>
              <a:ext cx="137160" cy="673560"/>
            </a:xfrm>
            <a:custGeom>
              <a:avLst/>
              <a:gdLst>
                <a:gd name="textAreaLeft" fmla="*/ 0 w 137160"/>
                <a:gd name="textAreaRight" fmla="*/ 137880 w 137160"/>
                <a:gd name="textAreaTop" fmla="*/ 0 h 673560"/>
                <a:gd name="textAreaBottom" fmla="*/ 674280 h 673560"/>
              </a:gdLst>
              <a:ahLst/>
              <a:rect l="textAreaLeft" t="textAreaTop" r="textAreaRight" b="textAreaBottom"/>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280" name="Freeform 37"/>
            <p:cNvSpPr/>
            <p:nvPr/>
          </p:nvSpPr>
          <p:spPr>
            <a:xfrm>
              <a:off x="973800" y="5772600"/>
              <a:ext cx="37440" cy="227160"/>
            </a:xfrm>
            <a:custGeom>
              <a:avLst/>
              <a:gdLst>
                <a:gd name="textAreaLeft" fmla="*/ 0 w 37440"/>
                <a:gd name="textAreaRight" fmla="*/ 38160 w 37440"/>
                <a:gd name="textAreaTop" fmla="*/ 0 h 227160"/>
                <a:gd name="textAreaBottom" fmla="*/ 227880 h 227160"/>
              </a:gdLst>
              <a:ahLst/>
              <a:rect l="textAreaLeft" t="textAreaTop" r="textAreaRight" b="textAreaBottom"/>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281" name="Freeform 38"/>
            <p:cNvSpPr/>
            <p:nvPr/>
          </p:nvSpPr>
          <p:spPr>
            <a:xfrm>
              <a:off x="1006200" y="6322680"/>
              <a:ext cx="209880" cy="529920"/>
            </a:xfrm>
            <a:custGeom>
              <a:avLst/>
              <a:gdLst>
                <a:gd name="textAreaLeft" fmla="*/ 0 w 209880"/>
                <a:gd name="textAreaRight" fmla="*/ 210600 w 209880"/>
                <a:gd name="textAreaTop" fmla="*/ 0 h 529920"/>
                <a:gd name="textAreaBottom" fmla="*/ 530640 h 529920"/>
              </a:gdLst>
              <a:ahLst/>
              <a:rect l="textAreaLeft" t="textAreaTop" r="textAreaRight" b="textAreaBottom"/>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grpSp>
      <p:sp>
        <p:nvSpPr>
          <p:cNvPr id="282" name="Rectangle 6"/>
          <p:cNvSpPr/>
          <p:nvPr/>
        </p:nvSpPr>
        <p:spPr>
          <a:xfrm>
            <a:off x="0" y="0"/>
            <a:ext cx="182160" cy="6857280"/>
          </a:xfrm>
          <a:prstGeom prst="rect">
            <a:avLst/>
          </a:prstGeom>
          <a:solidFill>
            <a:schemeClr val="tx2"/>
          </a:solidFill>
          <a:ln>
            <a:noFill/>
          </a:ln>
          <a:effectLst>
            <a:outerShdw blurRad="38160" dir="5400000" dist="25560" rotWithShape="0">
              <a:srgbClr val="000000">
                <a:alpha val="25000"/>
              </a:srgbClr>
            </a:outerShdw>
          </a:effectLst>
        </p:spPr>
        <p:style>
          <a:lnRef idx="1">
            <a:schemeClr val="accent1"/>
          </a:lnRef>
          <a:fillRef idx="3">
            <a:schemeClr val="accent1"/>
          </a:fillRef>
          <a:effectRef idx="2">
            <a:schemeClr val="accent1"/>
          </a:effectRef>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283" name="Freeform 11"/>
          <p:cNvSpPr/>
          <p:nvPr/>
        </p:nvSpPr>
        <p:spPr>
          <a:xfrm flipV="1">
            <a:off x="-3600" y="712800"/>
            <a:ext cx="1587960" cy="506520"/>
          </a:xfrm>
          <a:custGeom>
            <a:avLst/>
            <a:gdLst>
              <a:gd name="textAreaLeft" fmla="*/ 0 w 1587960"/>
              <a:gd name="textAreaRight" fmla="*/ 1588680 w 1587960"/>
              <a:gd name="textAreaTop" fmla="*/ 360 h 506520"/>
              <a:gd name="textAreaBottom" fmla="*/ 507600 h 506520"/>
            </a:gdLst>
            <a:ahLst/>
            <a:rect l="textAreaLeft" t="textAreaTop" r="textAreaRight" b="textAreaBottom"/>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0">
            <a:noFill/>
          </a:ln>
        </p:spPr>
        <p:style>
          <a:lnRef idx="0"/>
          <a:fillRef idx="0"/>
          <a:effectRef idx="0"/>
          <a:fontRef idx="minor"/>
        </p:style>
        <p:txBody>
          <a:bodyPr lIns="90000" rIns="90000" tIns="45000" bIns="45000" anchor="t">
            <a:noAutofit/>
          </a:bodyPr>
          <a:p>
            <a:pPr>
              <a:lnSpc>
                <a:spcPct val="100000"/>
              </a:lnSpc>
            </a:pPr>
            <a:endParaRPr b="0" lang="tr-TR" sz="1800" strike="noStrike" u="none">
              <a:solidFill>
                <a:srgbClr val="ffffff"/>
              </a:solidFill>
              <a:uFillTx/>
              <a:latin typeface="Arial"/>
            </a:endParaRPr>
          </a:p>
        </p:txBody>
      </p:sp>
      <p:sp>
        <p:nvSpPr>
          <p:cNvPr id="284" name="PlaceHolder 1"/>
          <p:cNvSpPr>
            <a:spLocks noGrp="1"/>
          </p:cNvSpPr>
          <p:nvPr>
            <p:ph type="title"/>
          </p:nvPr>
        </p:nvSpPr>
        <p:spPr>
          <a:xfrm>
            <a:off x="2593080" y="624240"/>
            <a:ext cx="8911080" cy="1280160"/>
          </a:xfrm>
          <a:prstGeom prst="rect">
            <a:avLst/>
          </a:prstGeom>
          <a:noFill/>
          <a:ln w="0">
            <a:noFill/>
          </a:ln>
        </p:spPr>
        <p:txBody>
          <a:bodyPr lIns="0" rIns="0" tIns="0" bIns="0" anchor="ctr">
            <a:noAutofit/>
          </a:bodyPr>
          <a:p>
            <a:pPr indent="0">
              <a:buNone/>
            </a:pPr>
            <a:r>
              <a:rPr b="0" lang="tr-TR" sz="1800" strike="noStrike" u="none">
                <a:solidFill>
                  <a:srgbClr val="000000"/>
                </a:solidFill>
                <a:uFillTx/>
                <a:latin typeface="Arial"/>
              </a:rPr>
              <a:t>Ana başlık metnini düzenlemek için tıklayın</a:t>
            </a:r>
            <a:endParaRPr b="0" lang="tr-TR" sz="1800" strike="noStrike" u="none">
              <a:solidFill>
                <a:srgbClr val="000000"/>
              </a:solidFill>
              <a:uFillTx/>
              <a:latin typeface="Arial"/>
            </a:endParaRPr>
          </a:p>
        </p:txBody>
      </p:sp>
      <p:sp>
        <p:nvSpPr>
          <p:cNvPr id="285" name="PlaceHolder 2"/>
          <p:cNvSpPr>
            <a:spLocks noGrp="1"/>
          </p:cNvSpPr>
          <p:nvPr>
            <p:ph type="body"/>
          </p:nvPr>
        </p:nvSpPr>
        <p:spPr>
          <a:xfrm>
            <a:off x="2589120" y="2133720"/>
            <a:ext cx="8914680" cy="377676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tr-TR" sz="1800" strike="noStrike" u="none">
                <a:solidFill>
                  <a:srgbClr val="000000"/>
                </a:solidFill>
                <a:uFillTx/>
                <a:latin typeface="Arial"/>
              </a:rPr>
              <a:t>Anahat metninin biçimini düzenlemek için tıklayın</a:t>
            </a:r>
            <a:endParaRPr b="0" lang="tr-TR"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tr-TR" sz="1800" strike="noStrike" u="none">
                <a:solidFill>
                  <a:srgbClr val="000000"/>
                </a:solidFill>
                <a:uFillTx/>
                <a:latin typeface="Arial"/>
              </a:rPr>
              <a:t>İkinci Anahat Düzeyi</a:t>
            </a:r>
            <a:endParaRPr b="0" lang="tr-TR"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tr-TR" sz="1800" strike="noStrike" u="none">
                <a:solidFill>
                  <a:srgbClr val="000000"/>
                </a:solidFill>
                <a:uFillTx/>
                <a:latin typeface="Arial"/>
              </a:rPr>
              <a:t>Üçüncü Anahat Düzeyi</a:t>
            </a:r>
            <a:endParaRPr b="0" lang="tr-TR"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tr-TR" sz="1800" strike="noStrike" u="none">
                <a:solidFill>
                  <a:srgbClr val="000000"/>
                </a:solidFill>
                <a:uFillTx/>
                <a:latin typeface="Arial"/>
              </a:rPr>
              <a:t>Dördüncü Anahat Düzeyi</a:t>
            </a:r>
            <a:endParaRPr b="0" lang="tr-TR"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tr-TR" sz="1800" strike="noStrike" u="none">
                <a:solidFill>
                  <a:srgbClr val="000000"/>
                </a:solidFill>
                <a:uFillTx/>
                <a:latin typeface="Arial"/>
              </a:rPr>
              <a:t>Beşinci Anahat Düzeyi</a:t>
            </a:r>
            <a:endParaRPr b="0" lang="tr-TR"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tr-TR" sz="1800" strike="noStrike" u="none">
                <a:solidFill>
                  <a:srgbClr val="000000"/>
                </a:solidFill>
                <a:uFillTx/>
                <a:latin typeface="Arial"/>
              </a:rPr>
              <a:t>Altıncı Anahat Düzeyi</a:t>
            </a:r>
            <a:endParaRPr b="0" lang="tr-TR"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tr-TR" sz="1800" strike="noStrike" u="none">
                <a:solidFill>
                  <a:srgbClr val="000000"/>
                </a:solidFill>
                <a:uFillTx/>
                <a:latin typeface="Arial"/>
              </a:rPr>
              <a:t>Yedinci Anahat Düzeyi</a:t>
            </a:r>
            <a:endParaRPr b="0" lang="tr-TR" sz="1800" strike="noStrike" u="none">
              <a:solidFill>
                <a:srgbClr val="000000"/>
              </a:solidFill>
              <a:uFillTx/>
              <a:latin typeface="Arial"/>
            </a:endParaRPr>
          </a:p>
        </p:txBody>
      </p:sp>
      <p:sp>
        <p:nvSpPr>
          <p:cNvPr id="286" name="PlaceHolder 3"/>
          <p:cNvSpPr>
            <a:spLocks noGrp="1"/>
          </p:cNvSpPr>
          <p:nvPr>
            <p:ph type="ftr" idx="25"/>
          </p:nvPr>
        </p:nvSpPr>
        <p:spPr>
          <a:xfrm>
            <a:off x="2589120" y="6135840"/>
            <a:ext cx="7619400" cy="36432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tr-TR" sz="1400" strike="noStrike" u="none">
                <a:solidFill>
                  <a:srgbClr val="000000"/>
                </a:solidFill>
                <a:uFillTx/>
                <a:latin typeface="Times New Roman"/>
              </a:defRPr>
            </a:lvl1pPr>
          </a:lstStyle>
          <a:p>
            <a:pPr indent="0" algn="ctr">
              <a:lnSpc>
                <a:spcPct val="100000"/>
              </a:lnSpc>
              <a:buNone/>
              <a:tabLst>
                <a:tab algn="l" pos="0"/>
              </a:tabLst>
            </a:pPr>
            <a:r>
              <a:rPr b="0" lang="tr-TR" sz="1400" strike="noStrike" u="none">
                <a:solidFill>
                  <a:srgbClr val="000000"/>
                </a:solidFill>
                <a:uFillTx/>
                <a:latin typeface="Times New Roman"/>
              </a:rPr>
              <a:t>&lt;footer&gt;</a:t>
            </a:r>
            <a:endParaRPr b="0" lang="tr-TR" sz="1400" strike="noStrike" u="none">
              <a:solidFill>
                <a:srgbClr val="000000"/>
              </a:solidFill>
              <a:uFillTx/>
              <a:latin typeface="Times New Roman"/>
            </a:endParaRPr>
          </a:p>
        </p:txBody>
      </p:sp>
      <p:sp>
        <p:nvSpPr>
          <p:cNvPr id="287" name="PlaceHolder 4"/>
          <p:cNvSpPr>
            <a:spLocks noGrp="1"/>
          </p:cNvSpPr>
          <p:nvPr>
            <p:ph type="sldNum" idx="26"/>
          </p:nvPr>
        </p:nvSpPr>
        <p:spPr>
          <a:xfrm>
            <a:off x="531720" y="787680"/>
            <a:ext cx="779040" cy="364320"/>
          </a:xfrm>
          <a:prstGeom prst="rect">
            <a:avLst/>
          </a:prstGeom>
          <a:noFill/>
          <a:ln w="0">
            <a:noFill/>
          </a:ln>
        </p:spPr>
        <p:txBody>
          <a:bodyPr lIns="91440" rIns="91440" tIns="45720" bIns="45720" anchor="ctr">
            <a:noAutofit/>
          </a:bodyPr>
          <a:lstStyle>
            <a:lvl1pPr indent="0" algn="r" defTabSz="457200">
              <a:lnSpc>
                <a:spcPct val="100000"/>
              </a:lnSpc>
              <a:buNone/>
              <a:tabLst>
                <a:tab algn="l" pos="0"/>
              </a:tabLst>
              <a:defRPr b="0" lang="tr-TR" sz="2000" strike="noStrike" u="none">
                <a:solidFill>
                  <a:srgbClr val="feffff"/>
                </a:solidFill>
                <a:uFillTx/>
                <a:latin typeface="Century Gothic"/>
              </a:defRPr>
            </a:lvl1pPr>
          </a:lstStyle>
          <a:p>
            <a:pPr indent="0" algn="r" defTabSz="457200">
              <a:lnSpc>
                <a:spcPct val="100000"/>
              </a:lnSpc>
              <a:buNone/>
              <a:tabLst>
                <a:tab algn="l" pos="0"/>
              </a:tabLst>
            </a:pPr>
            <a:fld id="{2577E7D4-AF08-4AD4-B5C6-8E2A73C408E2}" type="slidenum">
              <a:rPr b="0" lang="tr-TR" sz="2000" strike="noStrike" u="none">
                <a:solidFill>
                  <a:srgbClr val="feffff"/>
                </a:solidFill>
                <a:uFillTx/>
                <a:latin typeface="Century Gothic"/>
              </a:rPr>
              <a:t>&lt;number&gt;</a:t>
            </a:fld>
            <a:endParaRPr b="0" lang="tr-TR" sz="2000" strike="noStrike" u="none">
              <a:solidFill>
                <a:srgbClr val="000000"/>
              </a:solidFill>
              <a:uFillTx/>
              <a:latin typeface="Times New Roman"/>
            </a:endParaRPr>
          </a:p>
        </p:txBody>
      </p:sp>
      <p:sp>
        <p:nvSpPr>
          <p:cNvPr id="288" name="PlaceHolder 5"/>
          <p:cNvSpPr>
            <a:spLocks noGrp="1"/>
          </p:cNvSpPr>
          <p:nvPr>
            <p:ph type="dt" idx="27"/>
          </p:nvPr>
        </p:nvSpPr>
        <p:spPr>
          <a:xfrm>
            <a:off x="10361520" y="6130440"/>
            <a:ext cx="1145520" cy="369720"/>
          </a:xfrm>
          <a:prstGeom prst="rect">
            <a:avLst/>
          </a:prstGeom>
          <a:noFill/>
          <a:ln w="0">
            <a:noFill/>
          </a:ln>
        </p:spPr>
        <p:txBody>
          <a:bodyPr lIns="91440" rIns="91440" tIns="45720" bIns="45720" anchor="ctr">
            <a:noAutofit/>
          </a:bodyPr>
          <a:lstStyle>
            <a:lvl1pPr indent="0">
              <a:buNone/>
              <a:defRPr b="0" lang="tr-TR" sz="1400" strike="noStrike" u="none">
                <a:solidFill>
                  <a:srgbClr val="000000"/>
                </a:solidFill>
                <a:uFillTx/>
                <a:latin typeface="Times New Roman"/>
              </a:defRPr>
            </a:lvl1pPr>
          </a:lstStyle>
          <a:p>
            <a:pPr indent="0">
              <a:buNone/>
            </a:pPr>
            <a:r>
              <a:rPr b="0" lang="tr-TR" sz="1400" strike="noStrike" u="none">
                <a:solidFill>
                  <a:srgbClr val="000000"/>
                </a:solidFill>
                <a:uFillTx/>
                <a:latin typeface="Times New Roman"/>
              </a:rPr>
              <a:t>&lt;date/time&gt;</a:t>
            </a:r>
            <a:endParaRPr b="0" lang="tr-TR" sz="14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1.xml"/>
</Relationships>
</file>

<file path=ppt/slides/_rels/slide10.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slideLayout" Target="../slideLayouts/slideLayout11.xml"/>
</Relationships>
</file>

<file path=ppt/slides/_rels/slide11.xml.rels><?xml version="1.0" encoding="UTF-8"?>
<Relationships xmlns="http://schemas.openxmlformats.org/package/2006/relationships"><Relationship Id="rId1" Type="http://schemas.openxmlformats.org/officeDocument/2006/relationships/image" Target="../media/image6.jpeg"/><Relationship Id="rId2" Type="http://schemas.openxmlformats.org/officeDocument/2006/relationships/slideLayout" Target="../slideLayouts/slideLayout11.xml"/>
</Relationships>
</file>

<file path=ppt/slides/_rels/slide12.xml.rels><?xml version="1.0" encoding="UTF-8"?>
<Relationships xmlns="http://schemas.openxmlformats.org/package/2006/relationships"><Relationship Id="rId1" Type="http://schemas.openxmlformats.org/officeDocument/2006/relationships/image" Target="../media/image7.jpeg"/><Relationship Id="rId2" Type="http://schemas.openxmlformats.org/officeDocument/2006/relationships/slideLayout" Target="../slideLayouts/slideLayout11.xml"/>
</Relationships>
</file>

<file path=ppt/slides/_rels/slide13.xml.rels><?xml version="1.0" encoding="UTF-8"?>
<Relationships xmlns="http://schemas.openxmlformats.org/package/2006/relationships"><Relationship Id="rId1" Type="http://schemas.openxmlformats.org/officeDocument/2006/relationships/image" Target="../media/image8.jpeg"/><Relationship Id="rId2" Type="http://schemas.openxmlformats.org/officeDocument/2006/relationships/slideLayout" Target="../slideLayouts/slideLayout11.xml"/>
</Relationships>
</file>

<file path=ppt/slides/_rels/slide14.xml.rels><?xml version="1.0" encoding="UTF-8"?>
<Relationships xmlns="http://schemas.openxmlformats.org/package/2006/relationships"><Relationship Id="rId1" Type="http://schemas.openxmlformats.org/officeDocument/2006/relationships/slideLayout" Target="../slideLayouts/slideLayout11.xml"/>
</Relationships>
</file>

<file path=ppt/slides/_rels/slide15.xml.rels><?xml version="1.0" encoding="UTF-8"?>
<Relationships xmlns="http://schemas.openxmlformats.org/package/2006/relationships"><Relationship Id="rId1" Type="http://schemas.openxmlformats.org/officeDocument/2006/relationships/image" Target="../media/image9.jpeg"/><Relationship Id="rId2" Type="http://schemas.openxmlformats.org/officeDocument/2006/relationships/slideLayout" Target="../slideLayouts/slideLayout11.xml"/>
</Relationships>
</file>

<file path=ppt/slides/_rels/slide16.xml.rels><?xml version="1.0" encoding="UTF-8"?>
<Relationships xmlns="http://schemas.openxmlformats.org/package/2006/relationships"><Relationship Id="rId1" Type="http://schemas.openxmlformats.org/officeDocument/2006/relationships/image" Target="../media/image10.jpeg"/><Relationship Id="rId2" Type="http://schemas.openxmlformats.org/officeDocument/2006/relationships/slideLayout" Target="../slideLayouts/slideLayout11.xml"/>
</Relationships>
</file>

<file path=ppt/slides/_rels/slide17.xml.rels><?xml version="1.0" encoding="UTF-8"?>
<Relationships xmlns="http://schemas.openxmlformats.org/package/2006/relationships"><Relationship Id="rId1" Type="http://schemas.openxmlformats.org/officeDocument/2006/relationships/image" Target="../media/image11.jpeg"/><Relationship Id="rId2" Type="http://schemas.openxmlformats.org/officeDocument/2006/relationships/slideLayout" Target="../slideLayouts/slideLayout11.xml"/>
</Relationships>
</file>

<file path=ppt/slides/_rels/slide18.xml.rels><?xml version="1.0" encoding="UTF-8"?>
<Relationships xmlns="http://schemas.openxmlformats.org/package/2006/relationships"><Relationship Id="rId1" Type="http://schemas.openxmlformats.org/officeDocument/2006/relationships/image" Target="../media/image12.jpeg"/><Relationship Id="rId2" Type="http://schemas.openxmlformats.org/officeDocument/2006/relationships/slideLayout" Target="../slideLayouts/slideLayout11.xml"/>
</Relationships>
</file>

<file path=ppt/slides/_rels/slide19.xml.rels><?xml version="1.0" encoding="UTF-8"?>
<Relationships xmlns="http://schemas.openxmlformats.org/package/2006/relationships"><Relationship Id="rId1" Type="http://schemas.openxmlformats.org/officeDocument/2006/relationships/image" Target="../media/image13.jpeg"/><Relationship Id="rId2" Type="http://schemas.openxmlformats.org/officeDocument/2006/relationships/slideLayout" Target="../slideLayouts/slideLayout11.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20.xml.rels><?xml version="1.0" encoding="UTF-8"?>
<Relationships xmlns="http://schemas.openxmlformats.org/package/2006/relationships"><Relationship Id="rId1" Type="http://schemas.openxmlformats.org/officeDocument/2006/relationships/image" Target="../media/image14.jpeg"/><Relationship Id="rId2" Type="http://schemas.openxmlformats.org/officeDocument/2006/relationships/slideLayout" Target="../slideLayouts/slideLayout11.xml"/>
</Relationships>
</file>

<file path=ppt/slides/_rels/slide21.xml.rels><?xml version="1.0" encoding="UTF-8"?>
<Relationships xmlns="http://schemas.openxmlformats.org/package/2006/relationships"><Relationship Id="rId1" Type="http://schemas.openxmlformats.org/officeDocument/2006/relationships/image" Target="../media/image15.jpeg"/><Relationship Id="rId2" Type="http://schemas.openxmlformats.org/officeDocument/2006/relationships/image" Target="../media/image16.jpeg"/><Relationship Id="rId3" Type="http://schemas.openxmlformats.org/officeDocument/2006/relationships/image" Target="../media/image17.jpeg"/><Relationship Id="rId4" Type="http://schemas.openxmlformats.org/officeDocument/2006/relationships/slideLayout" Target="../slideLayouts/slideLayout11.xml"/>
</Relationships>
</file>

<file path=ppt/slides/_rels/slide22.xml.rels><?xml version="1.0" encoding="UTF-8"?>
<Relationships xmlns="http://schemas.openxmlformats.org/package/2006/relationships"><Relationship Id="rId1" Type="http://schemas.openxmlformats.org/officeDocument/2006/relationships/image" Target="../media/image18.jpeg"/><Relationship Id="rId2" Type="http://schemas.openxmlformats.org/officeDocument/2006/relationships/image" Target="../media/image19.jpeg"/><Relationship Id="rId3" Type="http://schemas.openxmlformats.org/officeDocument/2006/relationships/image" Target="../media/image20.jpeg"/><Relationship Id="rId4" Type="http://schemas.openxmlformats.org/officeDocument/2006/relationships/slideLayout" Target="../slideLayouts/slideLayout11.xml"/>
</Relationships>
</file>

<file path=ppt/slides/_rels/slide23.xml.rels><?xml version="1.0" encoding="UTF-8"?>
<Relationships xmlns="http://schemas.openxmlformats.org/package/2006/relationships"><Relationship Id="rId1" Type="http://schemas.openxmlformats.org/officeDocument/2006/relationships/video" Target="../media/media21.avi"/><Relationship Id="rId2" Type="http://schemas.microsoft.com/office/2007/relationships/media" Target="../media/media21.avi"/><Relationship Id="rId3" Type="http://schemas.openxmlformats.org/officeDocument/2006/relationships/image" Target="../media/image22.png"/><Relationship Id="rId4" Type="http://schemas.openxmlformats.org/officeDocument/2006/relationships/slideLayout" Target="../slideLayouts/slideLayout11.xml"/>
</Relationships>
</file>

<file path=ppt/slides/_rels/slide24.xml.rels><?xml version="1.0" encoding="UTF-8"?>
<Relationships xmlns="http://schemas.openxmlformats.org/package/2006/relationships"><Relationship Id="rId1" Type="http://schemas.openxmlformats.org/officeDocument/2006/relationships/video" Target="file:///C:/Users/RESUL/Desktop/WhatsApp Video 2025-03-24 saat 13.09.02_010bcdfe.avi" TargetMode="External"/><Relationship Id="rId2" Type="http://schemas.microsoft.com/office/2007/relationships/media" Target="file:///C:/Users/RESUL/Desktop/WhatsApp Video 2025-03-24 saat 13.09.02_010bcdfe.avi" TargetMode="External"/><Relationship Id="rId3" Type="http://schemas.openxmlformats.org/officeDocument/2006/relationships/image" Target="../media/image22.png"/><Relationship Id="rId4" Type="http://schemas.openxmlformats.org/officeDocument/2006/relationships/slideLayout" Target="../slideLayouts/slideLayout11.xml"/>
</Relationships>
</file>

<file path=ppt/slides/_rels/slide25.xml.rels><?xml version="1.0" encoding="UTF-8"?>
<Relationships xmlns="http://schemas.openxmlformats.org/package/2006/relationships"><Relationship Id="rId1" Type="http://schemas.openxmlformats.org/officeDocument/2006/relationships/slideLayout" Target="../slideLayouts/slideLayout11.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11.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11.xml"/>
</Relationships>
</file>

<file path=ppt/slides/_rels/slide5.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slideLayout" Target="../slideLayouts/slideLayout11.xml"/>
</Relationships>
</file>

<file path=ppt/slides/_rels/slide6.xml.rels><?xml version="1.0" encoding="UTF-8"?>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11.xml"/>
</Relationships>
</file>

<file path=ppt/slides/_rels/slide7.xml.rels><?xml version="1.0" encoding="UTF-8"?>
<Relationships xmlns="http://schemas.openxmlformats.org/package/2006/relationships"><Relationship Id="rId1" Type="http://schemas.openxmlformats.org/officeDocument/2006/relationships/image" Target="../media/image3.jpeg"/><Relationship Id="rId2" Type="http://schemas.openxmlformats.org/officeDocument/2006/relationships/slideLayout" Target="../slideLayouts/slideLayout11.xml"/>
</Relationships>
</file>

<file path=ppt/slides/_rels/slide8.xml.rels><?xml version="1.0" encoding="UTF-8"?>
<Relationships xmlns="http://schemas.openxmlformats.org/package/2006/relationships"><Relationship Id="rId1" Type="http://schemas.openxmlformats.org/officeDocument/2006/relationships/image" Target="../media/image4.jpeg"/><Relationship Id="rId2" Type="http://schemas.openxmlformats.org/officeDocument/2006/relationships/slideLayout" Target="../slideLayouts/slideLayout11.xml"/>
</Relationships>
</file>

<file path=ppt/slides/_rels/slide9.xml.rels><?xml version="1.0" encoding="UTF-8"?>
<Relationships xmlns="http://schemas.openxmlformats.org/package/2006/relationships"><Relationship Id="rId1" Type="http://schemas.openxmlformats.org/officeDocument/2006/relationships/slideLayout" Target="../slideLayouts/slideLayout11.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51" name="PlaceHolder 1"/>
          <p:cNvSpPr>
            <a:spLocks noGrp="1"/>
          </p:cNvSpPr>
          <p:nvPr>
            <p:ph type="title"/>
          </p:nvPr>
        </p:nvSpPr>
        <p:spPr>
          <a:xfrm>
            <a:off x="839160" y="905040"/>
            <a:ext cx="11352240" cy="3779280"/>
          </a:xfrm>
          <a:prstGeom prst="rect">
            <a:avLst/>
          </a:prstGeom>
          <a:noFill/>
          <a:ln w="0">
            <a:noFill/>
          </a:ln>
        </p:spPr>
        <p:txBody>
          <a:bodyPr lIns="91440" rIns="91440" tIns="45720" bIns="45720" anchor="t">
            <a:noAutofit/>
          </a:bodyPr>
          <a:p>
            <a:pPr indent="0" defTabSz="457200">
              <a:lnSpc>
                <a:spcPct val="100000"/>
              </a:lnSpc>
              <a:buNone/>
              <a:tabLst>
                <a:tab algn="l" pos="0"/>
              </a:tabLst>
            </a:pPr>
            <a:r>
              <a:rPr b="1" lang="tr-TR" sz="6000" strike="noStrike" u="none">
                <a:solidFill>
                  <a:schemeClr val="accent3"/>
                </a:solidFill>
                <a:uFillTx/>
                <a:latin typeface="Times New Roman"/>
              </a:rPr>
              <a:t>        ‘</a:t>
            </a:r>
            <a:r>
              <a:rPr b="1" lang="tr-TR" sz="6000" strike="noStrike" u="none">
                <a:solidFill>
                  <a:srgbClr val="00b0f0"/>
                </a:solidFill>
                <a:uFillTx/>
                <a:latin typeface="Times New Roman"/>
              </a:rPr>
              <a:t>MAVİ </a:t>
            </a:r>
            <a:r>
              <a:rPr b="1" lang="tr-TR" sz="6000" strike="noStrike" u="none">
                <a:solidFill>
                  <a:srgbClr val="00b050"/>
                </a:solidFill>
                <a:uFillTx/>
                <a:latin typeface="Times New Roman"/>
              </a:rPr>
              <a:t>YEŞİL </a:t>
            </a:r>
            <a:r>
              <a:rPr b="1" lang="tr-TR" sz="6000" strike="noStrike" u="none">
                <a:solidFill>
                  <a:schemeClr val="accent3"/>
                </a:solidFill>
                <a:uFillTx/>
                <a:latin typeface="Times New Roman"/>
              </a:rPr>
              <a:t>OKUL’</a:t>
            </a:r>
            <a:br>
              <a:rPr sz="6000"/>
            </a:br>
            <a:br>
              <a:rPr sz="6000"/>
            </a:br>
            <a:r>
              <a:rPr b="1" lang="tr-TR" sz="6000" strike="noStrike" u="none">
                <a:solidFill>
                  <a:schemeClr val="accent3"/>
                </a:solidFill>
                <a:uFillTx/>
                <a:latin typeface="Times New Roman"/>
              </a:rPr>
              <a:t>                </a:t>
            </a:r>
            <a:r>
              <a:rPr b="1" lang="tr-TR" sz="6000" strike="noStrike" u="sng">
                <a:solidFill>
                  <a:schemeClr val="accent3"/>
                </a:solidFill>
                <a:uFillTx/>
                <a:latin typeface="Times New Roman"/>
              </a:rPr>
              <a:t>ÖĞRENCİ </a:t>
            </a:r>
            <a:br>
              <a:rPr sz="6000"/>
            </a:br>
            <a:r>
              <a:rPr b="1" lang="tr-TR" sz="6000" strike="noStrike" u="sng">
                <a:solidFill>
                  <a:schemeClr val="accent3"/>
                </a:solidFill>
                <a:uFillTx/>
                <a:latin typeface="Times New Roman"/>
              </a:rPr>
              <a:t>FARKINDALIK OLUŞTURMA</a:t>
            </a:r>
            <a:r>
              <a:rPr b="1" lang="tr-TR" sz="6000" strike="noStrike" u="none">
                <a:solidFill>
                  <a:schemeClr val="accent3"/>
                </a:solidFill>
                <a:uFillTx/>
                <a:latin typeface="Times New Roman"/>
              </a:rPr>
              <a:t>                                              </a:t>
            </a:r>
            <a:endParaRPr b="0" lang="tr-TR" sz="6000" strike="noStrike" u="none">
              <a:solidFill>
                <a:srgbClr val="000000"/>
              </a:solidFill>
              <a:uFillTx/>
              <a:latin typeface="Arial"/>
            </a:endParaRPr>
          </a:p>
        </p:txBody>
      </p:sp>
      <p:sp>
        <p:nvSpPr>
          <p:cNvPr id="652" name="Metin kutusu 5"/>
          <p:cNvSpPr/>
          <p:nvPr/>
        </p:nvSpPr>
        <p:spPr>
          <a:xfrm>
            <a:off x="3848400" y="4937400"/>
            <a:ext cx="6093720" cy="1004040"/>
          </a:xfrm>
          <a:prstGeom prst="rect">
            <a:avLst/>
          </a:prstGeom>
          <a:noFill/>
          <a:ln w="0">
            <a:noFill/>
          </a:ln>
        </p:spPr>
        <p:style>
          <a:lnRef idx="0"/>
          <a:fillRef idx="0"/>
          <a:effectRef idx="0"/>
          <a:fontRef idx="minor"/>
        </p:style>
        <p:txBody>
          <a:bodyPr lIns="90000" rIns="90000" tIns="45000" bIns="45000" anchor="t">
            <a:spAutoFit/>
          </a:bodyPr>
          <a:p>
            <a:pPr algn="just" defTabSz="457200">
              <a:lnSpc>
                <a:spcPct val="100000"/>
              </a:lnSpc>
            </a:pPr>
            <a:r>
              <a:rPr b="1" lang="tr-TR" sz="6000" strike="noStrike" u="none">
                <a:solidFill>
                  <a:schemeClr val="accent3"/>
                </a:solidFill>
                <a:uFillTx/>
                <a:latin typeface="Times New Roman"/>
              </a:rPr>
              <a:t>SEMİNERİ</a:t>
            </a:r>
            <a:endParaRPr b="0" lang="tr-TR" sz="6000" strike="noStrike" u="none">
              <a:solidFill>
                <a:srgbClr val="000000"/>
              </a:solidFill>
              <a:uFillTx/>
              <a:latin typeface="Arial"/>
            </a:endParaRPr>
          </a:p>
        </p:txBody>
      </p:sp>
    </p:spTree>
  </p:cSld>
  <p:transition spd="slow">
    <p:push dir="u"/>
  </p:transition>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64" name="Metin kutusu 4"/>
          <p:cNvSpPr/>
          <p:nvPr/>
        </p:nvSpPr>
        <p:spPr>
          <a:xfrm>
            <a:off x="1819080" y="5372640"/>
            <a:ext cx="9290880" cy="1461240"/>
          </a:xfrm>
          <a:prstGeom prst="rect">
            <a:avLst/>
          </a:prstGeom>
          <a:noFill/>
          <a:ln w="0">
            <a:noFill/>
          </a:ln>
        </p:spPr>
        <p:style>
          <a:lnRef idx="0"/>
          <a:fillRef idx="0"/>
          <a:effectRef idx="0"/>
          <a:fontRef idx="minor"/>
        </p:style>
        <p:txBody>
          <a:bodyPr lIns="90000" rIns="90000" tIns="45000" bIns="45000" anchor="t">
            <a:spAutoFit/>
          </a:bodyPr>
          <a:p>
            <a:pPr algn="just" defTabSz="457200">
              <a:lnSpc>
                <a:spcPct val="150000"/>
              </a:lnSpc>
            </a:pPr>
            <a:r>
              <a:rPr b="1" lang="tr-TR" sz="2000" strike="noStrike" u="none">
                <a:solidFill>
                  <a:schemeClr val="dk1"/>
                </a:solidFill>
                <a:uFillTx/>
                <a:latin typeface="Times New Roman"/>
              </a:rPr>
              <a:t>Özetle, </a:t>
            </a:r>
            <a:r>
              <a:rPr b="1" lang="tr-TR" sz="2000" strike="noStrike" u="none">
                <a:solidFill>
                  <a:srgbClr val="00b0f0"/>
                </a:solidFill>
                <a:uFillTx/>
                <a:latin typeface="Times New Roman"/>
              </a:rPr>
              <a:t>mavi</a:t>
            </a:r>
            <a:r>
              <a:rPr b="1" lang="tr-TR" sz="2000" strike="noStrike" u="none">
                <a:solidFill>
                  <a:schemeClr val="dk1"/>
                </a:solidFill>
                <a:uFillTx/>
                <a:latin typeface="Times New Roman"/>
              </a:rPr>
              <a:t>, doğadaki su kaynaklarını ve çevresel dengeleri simgelerken, aynı zamanda okulların çevre bilincine sahip, doğa dostu bir yaklaşımı benimsediğini gösterir.</a:t>
            </a:r>
            <a:endParaRPr b="0" lang="tr-TR" sz="2000" strike="noStrike" u="none">
              <a:solidFill>
                <a:srgbClr val="000000"/>
              </a:solidFill>
              <a:uFillTx/>
              <a:latin typeface="Arial"/>
            </a:endParaRPr>
          </a:p>
        </p:txBody>
      </p:sp>
      <p:pic>
        <p:nvPicPr>
          <p:cNvPr id="665" name="Resim 6" descr=""/>
          <p:cNvPicPr/>
          <p:nvPr/>
        </p:nvPicPr>
        <p:blipFill>
          <a:blip r:embed="rId1"/>
          <a:stretch/>
        </p:blipFill>
        <p:spPr>
          <a:xfrm>
            <a:off x="2536560" y="0"/>
            <a:ext cx="7855200" cy="5127480"/>
          </a:xfrm>
          <a:prstGeom prst="rect">
            <a:avLst/>
          </a:prstGeom>
          <a:noFill/>
          <a:ln w="0">
            <a:noFill/>
          </a:ln>
        </p:spPr>
      </p:pic>
    </p:spTree>
  </p:cSld>
  <p:transition spd="slow">
    <p:push dir="u"/>
  </p:transition>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66" name="Resim 4" descr=""/>
          <p:cNvPicPr/>
          <p:nvPr/>
        </p:nvPicPr>
        <p:blipFill>
          <a:blip r:embed="rId1"/>
          <a:stretch/>
        </p:blipFill>
        <p:spPr>
          <a:xfrm>
            <a:off x="0" y="0"/>
            <a:ext cx="12191400" cy="6857280"/>
          </a:xfrm>
          <a:prstGeom prst="rect">
            <a:avLst/>
          </a:prstGeom>
          <a:noFill/>
          <a:ln w="0">
            <a:noFill/>
          </a:ln>
        </p:spPr>
      </p:pic>
    </p:spTree>
  </p:cSld>
  <p:transition spd="slow">
    <p:push dir="u"/>
  </p:transition>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67" name="Resim 4" descr=""/>
          <p:cNvPicPr/>
          <p:nvPr/>
        </p:nvPicPr>
        <p:blipFill>
          <a:blip r:embed="rId1"/>
          <a:stretch/>
        </p:blipFill>
        <p:spPr>
          <a:xfrm>
            <a:off x="0" y="0"/>
            <a:ext cx="12191400" cy="6857280"/>
          </a:xfrm>
          <a:prstGeom prst="rect">
            <a:avLst/>
          </a:prstGeom>
          <a:noFill/>
          <a:ln w="0">
            <a:noFill/>
          </a:ln>
        </p:spPr>
      </p:pic>
    </p:spTree>
  </p:cSld>
  <p:transition spd="slow">
    <p:push dir="u"/>
  </p:transition>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68" name="Resim 4" descr=""/>
          <p:cNvPicPr/>
          <p:nvPr/>
        </p:nvPicPr>
        <p:blipFill>
          <a:blip r:embed="rId1"/>
          <a:stretch/>
        </p:blipFill>
        <p:spPr>
          <a:xfrm>
            <a:off x="0" y="0"/>
            <a:ext cx="12191400" cy="6857280"/>
          </a:xfrm>
          <a:prstGeom prst="rect">
            <a:avLst/>
          </a:prstGeom>
          <a:noFill/>
          <a:ln w="0">
            <a:noFill/>
          </a:ln>
        </p:spPr>
      </p:pic>
    </p:spTree>
  </p:cSld>
  <p:transition spd="slow">
    <p:push dir="u"/>
  </p:transition>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69" name="PlaceHolder 1"/>
          <p:cNvSpPr>
            <a:spLocks noGrp="1"/>
          </p:cNvSpPr>
          <p:nvPr>
            <p:ph type="title"/>
          </p:nvPr>
        </p:nvSpPr>
        <p:spPr>
          <a:xfrm>
            <a:off x="2593080" y="624240"/>
            <a:ext cx="8911080" cy="1280160"/>
          </a:xfrm>
          <a:prstGeom prst="rect">
            <a:avLst/>
          </a:prstGeom>
          <a:noFill/>
          <a:ln w="0">
            <a:noFill/>
          </a:ln>
        </p:spPr>
        <p:txBody>
          <a:bodyPr lIns="91440" rIns="91440" tIns="45720" bIns="45720" anchor="t">
            <a:normAutofit/>
          </a:bodyPr>
          <a:p>
            <a:pPr indent="0" defTabSz="457200">
              <a:lnSpc>
                <a:spcPct val="100000"/>
              </a:lnSpc>
              <a:buNone/>
              <a:tabLst>
                <a:tab algn="l" pos="0"/>
              </a:tabLst>
            </a:pPr>
            <a:r>
              <a:rPr b="1" lang="tr-TR" sz="6000" strike="noStrike" u="none">
                <a:solidFill>
                  <a:srgbClr val="00b050"/>
                </a:solidFill>
                <a:uFillTx/>
                <a:latin typeface="Times New Roman"/>
              </a:rPr>
              <a:t>YEŞİL RENK</a:t>
            </a:r>
            <a:endParaRPr b="0" lang="tr-TR" sz="6000" strike="noStrike" u="none">
              <a:solidFill>
                <a:srgbClr val="000000"/>
              </a:solidFill>
              <a:uFillTx/>
              <a:latin typeface="Arial"/>
            </a:endParaRPr>
          </a:p>
        </p:txBody>
      </p:sp>
      <p:sp>
        <p:nvSpPr>
          <p:cNvPr id="670" name="PlaceHolder 2"/>
          <p:cNvSpPr>
            <a:spLocks noGrp="1"/>
          </p:cNvSpPr>
          <p:nvPr>
            <p:ph/>
          </p:nvPr>
        </p:nvSpPr>
        <p:spPr>
          <a:xfrm>
            <a:off x="1093680" y="2133720"/>
            <a:ext cx="10811880" cy="4313520"/>
          </a:xfrm>
          <a:prstGeom prst="rect">
            <a:avLst/>
          </a:prstGeom>
          <a:noFill/>
          <a:ln w="0">
            <a:noFill/>
          </a:ln>
        </p:spPr>
        <p:txBody>
          <a:bodyPr lIns="91440" rIns="91440" tIns="45720" bIns="45720" anchor="t">
            <a:noAutofit/>
          </a:bodyPr>
          <a:p>
            <a:pPr marL="343080" indent="-343080" algn="just" defTabSz="457200">
              <a:lnSpc>
                <a:spcPct val="150000"/>
              </a:lnSpc>
              <a:spcBef>
                <a:spcPts val="1001"/>
              </a:spcBef>
              <a:buNone/>
              <a:tabLst>
                <a:tab algn="l" pos="0"/>
              </a:tabLst>
            </a:pPr>
            <a:r>
              <a:rPr b="1" lang="tr-TR" sz="2000" strike="noStrike" u="none">
                <a:solidFill>
                  <a:schemeClr val="dk1">
                    <a:lumMod val="75000"/>
                    <a:lumOff val="25000"/>
                  </a:schemeClr>
                </a:solidFill>
                <a:uFillTx/>
                <a:latin typeface="Times New Roman"/>
              </a:rPr>
              <a:t>            </a:t>
            </a:r>
            <a:r>
              <a:rPr b="1" lang="tr-TR" sz="2000" strike="noStrike" u="none">
                <a:solidFill>
                  <a:srgbClr val="00b0f0"/>
                </a:solidFill>
                <a:uFillTx/>
                <a:latin typeface="Times New Roman"/>
              </a:rPr>
              <a:t>MAVİ </a:t>
            </a:r>
            <a:r>
              <a:rPr b="1" lang="tr-TR" sz="2000" strike="noStrike" u="none">
                <a:solidFill>
                  <a:srgbClr val="00b050"/>
                </a:solidFill>
                <a:uFillTx/>
                <a:latin typeface="Times New Roman"/>
              </a:rPr>
              <a:t>YEŞİL </a:t>
            </a:r>
            <a:r>
              <a:rPr b="1" lang="tr-TR" sz="2000" strike="noStrike" u="none">
                <a:solidFill>
                  <a:schemeClr val="accent3"/>
                </a:solidFill>
                <a:uFillTx/>
                <a:latin typeface="Times New Roman"/>
              </a:rPr>
              <a:t>OKUL </a:t>
            </a:r>
            <a:r>
              <a:rPr b="1" lang="tr-TR" sz="2000" strike="noStrike" u="none">
                <a:solidFill>
                  <a:schemeClr val="dk1">
                    <a:lumMod val="75000"/>
                    <a:lumOff val="25000"/>
                  </a:schemeClr>
                </a:solidFill>
                <a:uFillTx/>
                <a:latin typeface="Times New Roman"/>
              </a:rPr>
              <a:t>Projesi'nde </a:t>
            </a:r>
            <a:r>
              <a:rPr b="1" lang="tr-TR" sz="2000" strike="noStrike" u="none">
                <a:solidFill>
                  <a:srgbClr val="00b050"/>
                </a:solidFill>
                <a:uFillTx/>
                <a:latin typeface="Times New Roman"/>
              </a:rPr>
              <a:t>yeşil</a:t>
            </a:r>
            <a:r>
              <a:rPr b="1" lang="tr-TR" sz="2000" strike="noStrike" u="none">
                <a:solidFill>
                  <a:schemeClr val="dk1">
                    <a:lumMod val="75000"/>
                    <a:lumOff val="25000"/>
                  </a:schemeClr>
                </a:solidFill>
                <a:uFillTx/>
                <a:latin typeface="Times New Roman"/>
              </a:rPr>
              <a:t>, doğanın ve çevrenin sürdürülebilirliğini simgeler.</a:t>
            </a:r>
            <a:endParaRPr b="0" lang="tr-TR" sz="2000" strike="noStrike" u="none">
              <a:solidFill>
                <a:srgbClr val="000000"/>
              </a:solidFill>
              <a:uFillTx/>
              <a:latin typeface="Arial"/>
            </a:endParaRPr>
          </a:p>
          <a:p>
            <a:pPr marL="343080" indent="-343080" algn="just" defTabSz="457200">
              <a:lnSpc>
                <a:spcPct val="150000"/>
              </a:lnSpc>
              <a:spcBef>
                <a:spcPts val="1001"/>
              </a:spcBef>
              <a:buNone/>
              <a:tabLst>
                <a:tab algn="l" pos="0"/>
              </a:tabLst>
            </a:pPr>
            <a:endParaRPr b="0" lang="tr-TR" sz="2000" strike="noStrike" u="none">
              <a:solidFill>
                <a:srgbClr val="000000"/>
              </a:solidFill>
              <a:uFillTx/>
              <a:latin typeface="Arial"/>
            </a:endParaRPr>
          </a:p>
          <a:p>
            <a:pPr marL="343080" indent="-343080" algn="just" defTabSz="457200">
              <a:lnSpc>
                <a:spcPct val="150000"/>
              </a:lnSpc>
              <a:spcBef>
                <a:spcPts val="1001"/>
              </a:spcBef>
              <a:buNone/>
              <a:tabLst>
                <a:tab algn="l" pos="0"/>
              </a:tabLst>
            </a:pPr>
            <a:r>
              <a:rPr b="1" lang="tr-TR" sz="2000" strike="noStrike" u="none">
                <a:solidFill>
                  <a:schemeClr val="dk1">
                    <a:lumMod val="75000"/>
                    <a:lumOff val="25000"/>
                  </a:schemeClr>
                </a:solidFill>
                <a:uFillTx/>
                <a:latin typeface="Times New Roman"/>
              </a:rPr>
              <a:t>            </a:t>
            </a:r>
            <a:r>
              <a:rPr b="1" lang="tr-TR" sz="2000" strike="noStrike" u="none">
                <a:solidFill>
                  <a:srgbClr val="00b050"/>
                </a:solidFill>
                <a:uFillTx/>
                <a:latin typeface="Times New Roman"/>
              </a:rPr>
              <a:t>Yeşil</a:t>
            </a:r>
            <a:r>
              <a:rPr b="1" lang="tr-TR" sz="2000" strike="noStrike" u="none">
                <a:solidFill>
                  <a:schemeClr val="dk1">
                    <a:lumMod val="75000"/>
                    <a:lumOff val="25000"/>
                  </a:schemeClr>
                </a:solidFill>
                <a:uFillTx/>
                <a:latin typeface="Times New Roman"/>
              </a:rPr>
              <a:t>, özellikle bitki örtüsü, ormanlar, biyoçeşitlilik ve doğal yaşam alanlarını temsil eder.</a:t>
            </a:r>
            <a:endParaRPr b="0" lang="tr-TR" sz="2000" strike="noStrike" u="none">
              <a:solidFill>
                <a:srgbClr val="000000"/>
              </a:solidFill>
              <a:uFillTx/>
              <a:latin typeface="Arial"/>
            </a:endParaRPr>
          </a:p>
          <a:p>
            <a:pPr marL="343080" indent="-343080" algn="just" defTabSz="457200">
              <a:lnSpc>
                <a:spcPct val="150000"/>
              </a:lnSpc>
              <a:spcBef>
                <a:spcPts val="1001"/>
              </a:spcBef>
              <a:buNone/>
              <a:tabLst>
                <a:tab algn="l" pos="0"/>
              </a:tabLst>
            </a:pPr>
            <a:endParaRPr b="0" lang="tr-TR" sz="2000" strike="noStrike" u="none">
              <a:solidFill>
                <a:srgbClr val="000000"/>
              </a:solidFill>
              <a:uFillTx/>
              <a:latin typeface="Arial"/>
            </a:endParaRPr>
          </a:p>
          <a:p>
            <a:pPr marL="343080" indent="-343080" algn="just" defTabSz="457200">
              <a:lnSpc>
                <a:spcPct val="150000"/>
              </a:lnSpc>
              <a:spcBef>
                <a:spcPts val="1001"/>
              </a:spcBef>
              <a:buNone/>
              <a:tabLst>
                <a:tab algn="l" pos="0"/>
              </a:tabLst>
            </a:pPr>
            <a:r>
              <a:rPr b="1" lang="tr-TR" sz="2000" strike="noStrike" u="none">
                <a:solidFill>
                  <a:schemeClr val="dk1">
                    <a:lumMod val="75000"/>
                    <a:lumOff val="25000"/>
                  </a:schemeClr>
                </a:solidFill>
                <a:uFillTx/>
                <a:latin typeface="Times New Roman"/>
              </a:rPr>
              <a:t>            </a:t>
            </a:r>
            <a:r>
              <a:rPr b="1" lang="tr-TR" sz="2000" strike="noStrike" u="none">
                <a:solidFill>
                  <a:srgbClr val="00b050"/>
                </a:solidFill>
                <a:uFillTx/>
                <a:latin typeface="Times New Roman"/>
              </a:rPr>
              <a:t>Yeşil</a:t>
            </a:r>
            <a:r>
              <a:rPr b="1" lang="tr-TR" sz="2000" strike="noStrike" u="none">
                <a:solidFill>
                  <a:schemeClr val="dk1">
                    <a:lumMod val="75000"/>
                    <a:lumOff val="25000"/>
                  </a:schemeClr>
                </a:solidFill>
                <a:uFillTx/>
                <a:latin typeface="Times New Roman"/>
              </a:rPr>
              <a:t> rengin bu projedeki kullanımı, çevresel sorumluluk, ekosistemlerin korunması ve doğanın iyileştirilmesi gibi önemli değerleri vurgular. Aynı zamanda, öğrencileri çevre dostu yaşam tarzları, organik tarım, doğal kaynakların verimli kullanımı ve geri dönüşüm gibi konularda bilinçlendirmeyi amaçlar.</a:t>
            </a:r>
            <a:endParaRPr b="0" lang="tr-TR" sz="2000" strike="noStrike" u="none">
              <a:solidFill>
                <a:srgbClr val="000000"/>
              </a:solidFill>
              <a:uFillTx/>
              <a:latin typeface="Arial"/>
            </a:endParaRPr>
          </a:p>
          <a:p>
            <a:pPr marL="343080" indent="0" defTabSz="457200">
              <a:lnSpc>
                <a:spcPct val="100000"/>
              </a:lnSpc>
              <a:spcBef>
                <a:spcPts val="1001"/>
              </a:spcBef>
              <a:buNone/>
              <a:tabLst>
                <a:tab algn="l" pos="0"/>
              </a:tabLst>
            </a:pPr>
            <a:endParaRPr b="0" lang="tr-TR" sz="2000" strike="noStrike" u="none">
              <a:solidFill>
                <a:srgbClr val="000000"/>
              </a:solidFill>
              <a:uFillTx/>
              <a:latin typeface="Arial"/>
            </a:endParaRPr>
          </a:p>
        </p:txBody>
      </p:sp>
    </p:spTree>
  </p:cSld>
  <p:transition spd="slow">
    <p:push dir="u"/>
  </p:transition>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71" name="Metin kutusu 4"/>
          <p:cNvSpPr/>
          <p:nvPr/>
        </p:nvSpPr>
        <p:spPr>
          <a:xfrm>
            <a:off x="1574280" y="5331960"/>
            <a:ext cx="9708840" cy="1461240"/>
          </a:xfrm>
          <a:prstGeom prst="rect">
            <a:avLst/>
          </a:prstGeom>
          <a:noFill/>
          <a:ln w="0">
            <a:noFill/>
          </a:ln>
        </p:spPr>
        <p:style>
          <a:lnRef idx="0"/>
          <a:fillRef idx="0"/>
          <a:effectRef idx="0"/>
          <a:fontRef idx="minor"/>
        </p:style>
        <p:txBody>
          <a:bodyPr lIns="90000" rIns="90000" tIns="45000" bIns="45000" anchor="t">
            <a:spAutoFit/>
          </a:bodyPr>
          <a:p>
            <a:pPr algn="just" defTabSz="457200">
              <a:lnSpc>
                <a:spcPct val="150000"/>
              </a:lnSpc>
            </a:pPr>
            <a:r>
              <a:rPr b="1" lang="tr-TR" sz="2000" strike="noStrike" u="none">
                <a:solidFill>
                  <a:schemeClr val="dk1"/>
                </a:solidFill>
                <a:uFillTx/>
                <a:latin typeface="Times New Roman"/>
              </a:rPr>
              <a:t>Özetle, </a:t>
            </a:r>
            <a:r>
              <a:rPr b="1" lang="tr-TR" sz="2000" strike="noStrike" u="none">
                <a:solidFill>
                  <a:srgbClr val="00b050"/>
                </a:solidFill>
                <a:uFillTx/>
                <a:latin typeface="Times New Roman"/>
              </a:rPr>
              <a:t>yeşil</a:t>
            </a:r>
            <a:r>
              <a:rPr b="1" lang="tr-TR" sz="2000" strike="noStrike" u="none">
                <a:solidFill>
                  <a:schemeClr val="dk1"/>
                </a:solidFill>
                <a:uFillTx/>
                <a:latin typeface="Times New Roman"/>
              </a:rPr>
              <a:t>, doğal dünyayı koruma, çevre dostu yaşamı teşvik etme ve ekolojik dengenin önemini anlatan bir sembol olarak, Mavi Yeşil Okul Projesi'nde büyük bir rol oynar.</a:t>
            </a:r>
            <a:endParaRPr b="0" lang="tr-TR" sz="2000" strike="noStrike" u="none">
              <a:solidFill>
                <a:srgbClr val="000000"/>
              </a:solidFill>
              <a:uFillTx/>
              <a:latin typeface="Arial"/>
            </a:endParaRPr>
          </a:p>
        </p:txBody>
      </p:sp>
      <p:pic>
        <p:nvPicPr>
          <p:cNvPr id="672" name="Resim 6" descr=""/>
          <p:cNvPicPr/>
          <p:nvPr/>
        </p:nvPicPr>
        <p:blipFill>
          <a:blip r:embed="rId1"/>
          <a:stretch/>
        </p:blipFill>
        <p:spPr>
          <a:xfrm>
            <a:off x="2554560" y="0"/>
            <a:ext cx="7861320" cy="5259600"/>
          </a:xfrm>
          <a:prstGeom prst="rect">
            <a:avLst/>
          </a:prstGeom>
          <a:noFill/>
          <a:ln w="0">
            <a:noFill/>
          </a:ln>
        </p:spPr>
      </p:pic>
    </p:spTree>
  </p:cSld>
  <p:transition spd="slow">
    <p:push dir="u"/>
  </p:transition>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73" name="Resim 4" descr=""/>
          <p:cNvPicPr/>
          <p:nvPr/>
        </p:nvPicPr>
        <p:blipFill>
          <a:blip r:embed="rId1"/>
          <a:stretch/>
        </p:blipFill>
        <p:spPr>
          <a:xfrm>
            <a:off x="0" y="0"/>
            <a:ext cx="12191400" cy="6857280"/>
          </a:xfrm>
          <a:prstGeom prst="rect">
            <a:avLst/>
          </a:prstGeom>
          <a:noFill/>
          <a:ln w="0">
            <a:noFill/>
          </a:ln>
        </p:spPr>
      </p:pic>
    </p:spTree>
  </p:cSld>
  <p:transition spd="slow">
    <p:push dir="u"/>
  </p:transition>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74" name="Resim 4" descr=""/>
          <p:cNvPicPr/>
          <p:nvPr/>
        </p:nvPicPr>
        <p:blipFill>
          <a:blip r:embed="rId1"/>
          <a:stretch/>
        </p:blipFill>
        <p:spPr>
          <a:xfrm>
            <a:off x="0" y="0"/>
            <a:ext cx="12191400" cy="6857280"/>
          </a:xfrm>
          <a:prstGeom prst="rect">
            <a:avLst/>
          </a:prstGeom>
          <a:noFill/>
          <a:ln w="0">
            <a:noFill/>
          </a:ln>
        </p:spPr>
      </p:pic>
    </p:spTree>
  </p:cSld>
  <p:transition spd="slow">
    <p:push dir="u"/>
  </p:transition>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75" name="Resim 4" descr=""/>
          <p:cNvPicPr/>
          <p:nvPr/>
        </p:nvPicPr>
        <p:blipFill>
          <a:blip r:embed="rId1"/>
          <a:stretch/>
        </p:blipFill>
        <p:spPr>
          <a:xfrm>
            <a:off x="0" y="0"/>
            <a:ext cx="12191400" cy="6857280"/>
          </a:xfrm>
          <a:prstGeom prst="rect">
            <a:avLst/>
          </a:prstGeom>
          <a:noFill/>
          <a:ln w="0">
            <a:noFill/>
          </a:ln>
        </p:spPr>
      </p:pic>
    </p:spTree>
  </p:cSld>
  <p:transition spd="slow">
    <p:push dir="u"/>
  </p:transition>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76" name="Resim 4" descr=""/>
          <p:cNvPicPr/>
          <p:nvPr/>
        </p:nvPicPr>
        <p:blipFill>
          <a:blip r:embed="rId1"/>
          <a:stretch/>
        </p:blipFill>
        <p:spPr>
          <a:xfrm>
            <a:off x="0" y="0"/>
            <a:ext cx="12191400" cy="6857280"/>
          </a:xfrm>
          <a:prstGeom prst="rect">
            <a:avLst/>
          </a:prstGeom>
          <a:noFill/>
          <a:ln w="0">
            <a:noFill/>
          </a:ln>
        </p:spPr>
      </p:pic>
    </p:spTree>
  </p:cSld>
  <p:transition spd="slow">
    <p:push dir="u"/>
  </p:transition>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53" name="PlaceHolder 1"/>
          <p:cNvSpPr>
            <a:spLocks noGrp="1"/>
          </p:cNvSpPr>
          <p:nvPr>
            <p:ph type="title"/>
          </p:nvPr>
        </p:nvSpPr>
        <p:spPr>
          <a:xfrm>
            <a:off x="1338480" y="622080"/>
            <a:ext cx="10165320" cy="3468240"/>
          </a:xfrm>
          <a:prstGeom prst="rect">
            <a:avLst/>
          </a:prstGeom>
          <a:noFill/>
          <a:ln w="0">
            <a:noFill/>
          </a:ln>
        </p:spPr>
        <p:txBody>
          <a:bodyPr lIns="91440" rIns="91440" tIns="45720" bIns="45720" anchor="b">
            <a:noAutofit/>
          </a:bodyPr>
          <a:p>
            <a:pPr indent="0" algn="ctr" defTabSz="457200">
              <a:lnSpc>
                <a:spcPct val="100000"/>
              </a:lnSpc>
              <a:buNone/>
              <a:tabLst>
                <a:tab algn="l" pos="0"/>
              </a:tabLst>
            </a:pPr>
            <a:r>
              <a:rPr b="1" lang="tr-TR" sz="7200" strike="noStrike" u="none">
                <a:solidFill>
                  <a:schemeClr val="accent3"/>
                </a:solidFill>
                <a:uFillTx/>
                <a:latin typeface="Times New Roman"/>
              </a:rPr>
              <a:t>ÇEVRE DOSTU           </a:t>
            </a:r>
            <a:r>
              <a:rPr b="1" lang="tr-TR" sz="7200" strike="noStrike" u="none">
                <a:solidFill>
                  <a:srgbClr val="00b0f0"/>
                </a:solidFill>
                <a:uFillTx/>
                <a:latin typeface="Times New Roman"/>
              </a:rPr>
              <a:t>MAVİ </a:t>
            </a:r>
            <a:r>
              <a:rPr b="1" lang="tr-TR" sz="7200" strike="noStrike" u="none">
                <a:solidFill>
                  <a:srgbClr val="00b050"/>
                </a:solidFill>
                <a:uFillTx/>
                <a:latin typeface="Times New Roman"/>
              </a:rPr>
              <a:t>YEŞİL </a:t>
            </a:r>
            <a:r>
              <a:rPr b="1" lang="tr-TR" sz="7200" strike="noStrike" u="none">
                <a:solidFill>
                  <a:schemeClr val="accent3"/>
                </a:solidFill>
                <a:uFillTx/>
                <a:latin typeface="Times New Roman"/>
              </a:rPr>
              <a:t>OKUL</a:t>
            </a:r>
            <a:endParaRPr b="0" lang="tr-TR" sz="7200" strike="noStrike" u="none">
              <a:solidFill>
                <a:srgbClr val="000000"/>
              </a:solidFill>
              <a:uFillTx/>
              <a:latin typeface="Arial"/>
            </a:endParaRPr>
          </a:p>
        </p:txBody>
      </p:sp>
      <p:sp>
        <p:nvSpPr>
          <p:cNvPr id="654" name="Metin kutusu 6"/>
          <p:cNvSpPr/>
          <p:nvPr/>
        </p:nvSpPr>
        <p:spPr>
          <a:xfrm>
            <a:off x="3048480" y="4621680"/>
            <a:ext cx="6537960" cy="516600"/>
          </a:xfrm>
          <a:prstGeom prst="rect">
            <a:avLst/>
          </a:prstGeom>
          <a:noFill/>
          <a:ln w="0">
            <a:noFill/>
          </a:ln>
        </p:spPr>
        <p:style>
          <a:lnRef idx="0"/>
          <a:fillRef idx="0"/>
          <a:effectRef idx="0"/>
          <a:fontRef idx="minor"/>
        </p:style>
        <p:txBody>
          <a:bodyPr wrap="none" lIns="90000" rIns="90000" tIns="45000" bIns="45000" anchor="t">
            <a:spAutoFit/>
          </a:bodyPr>
          <a:p>
            <a:pPr defTabSz="457200">
              <a:lnSpc>
                <a:spcPct val="100000"/>
              </a:lnSpc>
            </a:pPr>
            <a:r>
              <a:rPr b="1" lang="tr-TR" sz="2800" strike="noStrike" u="none">
                <a:solidFill>
                  <a:schemeClr val="dk1"/>
                </a:solidFill>
                <a:uFillTx/>
                <a:latin typeface="Times New Roman"/>
              </a:rPr>
              <a:t>15 TEMMUZ ŞEHİTLER ORTAOKULU</a:t>
            </a:r>
            <a:endParaRPr b="0" lang="tr-TR" sz="2800" strike="noStrike" u="none">
              <a:solidFill>
                <a:srgbClr val="000000"/>
              </a:solidFill>
              <a:uFillTx/>
              <a:latin typeface="Arial"/>
            </a:endParaRPr>
          </a:p>
        </p:txBody>
      </p:sp>
    </p:spTree>
  </p:cSld>
  <p:transition spd="slow">
    <p:push dir="u"/>
  </p:transition>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nodeType="clickEffect" fill="hold" presetClass="entr" presetID="2" presetSubtype="4">
                                  <p:stCondLst>
                                    <p:cond delay="0"/>
                                  </p:stCondLst>
                                  <p:childTnLst>
                                    <p:set>
                                      <p:cBhvr>
                                        <p:cTn id="6" dur="1" fill="hold">
                                          <p:stCondLst>
                                            <p:cond delay="0"/>
                                          </p:stCondLst>
                                        </p:cTn>
                                        <p:tgtEl>
                                          <p:spTgt spid="653"/>
                                        </p:tgtEl>
                                        <p:attrNameLst>
                                          <p:attrName>style.visibility</p:attrName>
                                        </p:attrNameLst>
                                      </p:cBhvr>
                                      <p:to>
                                        <p:strVal val="visible"/>
                                      </p:to>
                                    </p:set>
                                    <p:anim calcmode="lin" valueType="num">
                                      <p:cBhvr additive="repl">
                                        <p:cTn id="7" dur="500" fill="hold"/>
                                        <p:tgtEl>
                                          <p:spTgt spid="653"/>
                                        </p:tgtEl>
                                        <p:attrNameLst>
                                          <p:attrName>ppt_x</p:attrName>
                                        </p:attrNameLst>
                                      </p:cBhvr>
                                      <p:tavLst>
                                        <p:tav tm="0">
                                          <p:val>
                                            <p:strVal val="#ppt_x"/>
                                          </p:val>
                                        </p:tav>
                                        <p:tav tm="100000">
                                          <p:val>
                                            <p:strVal val="#ppt_x"/>
                                          </p:val>
                                        </p:tav>
                                      </p:tavLst>
                                    </p:anim>
                                    <p:anim calcmode="lin" valueType="num">
                                      <p:cBhvr additive="repl">
                                        <p:cTn id="8" dur="500" fill="hold"/>
                                        <p:tgtEl>
                                          <p:spTgt spid="6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77" name="Resim 4" descr=""/>
          <p:cNvPicPr/>
          <p:nvPr/>
        </p:nvPicPr>
        <p:blipFill>
          <a:blip r:embed="rId1"/>
          <a:stretch/>
        </p:blipFill>
        <p:spPr>
          <a:xfrm>
            <a:off x="0" y="0"/>
            <a:ext cx="12191400" cy="6857280"/>
          </a:xfrm>
          <a:prstGeom prst="rect">
            <a:avLst/>
          </a:prstGeom>
          <a:noFill/>
          <a:ln w="0">
            <a:noFill/>
          </a:ln>
        </p:spPr>
      </p:pic>
    </p:spTree>
  </p:cSld>
  <p:transition spd="slow">
    <p:push dir="u"/>
  </p:transition>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78" name="PlaceHolder 1"/>
          <p:cNvSpPr>
            <a:spLocks noGrp="1"/>
          </p:cNvSpPr>
          <p:nvPr>
            <p:ph type="title"/>
          </p:nvPr>
        </p:nvSpPr>
        <p:spPr>
          <a:xfrm>
            <a:off x="1696680" y="501480"/>
            <a:ext cx="9750600" cy="1280160"/>
          </a:xfrm>
          <a:prstGeom prst="rect">
            <a:avLst/>
          </a:prstGeom>
          <a:noFill/>
          <a:ln w="0">
            <a:noFill/>
          </a:ln>
        </p:spPr>
        <p:txBody>
          <a:bodyPr lIns="91440" rIns="91440" tIns="45720" bIns="45720" anchor="t">
            <a:noAutofit/>
          </a:bodyPr>
          <a:p>
            <a:pPr indent="0" algn="ctr" defTabSz="457200">
              <a:lnSpc>
                <a:spcPct val="100000"/>
              </a:lnSpc>
              <a:buNone/>
              <a:tabLst>
                <a:tab algn="l" pos="0"/>
              </a:tabLst>
            </a:pPr>
            <a:r>
              <a:rPr b="1" lang="tr-TR" sz="3600" strike="noStrike" u="none">
                <a:solidFill>
                  <a:srgbClr val="c00000"/>
                </a:solidFill>
                <a:uFillTx/>
                <a:latin typeface="Times New Roman"/>
              </a:rPr>
              <a:t>OKULUMUZDA DÜZENLEDİĞİMİZ  FARKINDALIK ETKİNLİĞİMİZ</a:t>
            </a:r>
            <a:endParaRPr b="0" lang="tr-TR" sz="3600" strike="noStrike" u="none">
              <a:solidFill>
                <a:srgbClr val="000000"/>
              </a:solidFill>
              <a:uFillTx/>
              <a:latin typeface="Arial"/>
            </a:endParaRPr>
          </a:p>
        </p:txBody>
      </p:sp>
      <p:pic>
        <p:nvPicPr>
          <p:cNvPr id="679" name="Resim 4" descr=""/>
          <p:cNvPicPr/>
          <p:nvPr/>
        </p:nvPicPr>
        <p:blipFill>
          <a:blip r:embed="rId1"/>
          <a:stretch/>
        </p:blipFill>
        <p:spPr>
          <a:xfrm>
            <a:off x="8277840" y="1905120"/>
            <a:ext cx="3913560" cy="4952160"/>
          </a:xfrm>
          <a:prstGeom prst="rect">
            <a:avLst/>
          </a:prstGeom>
          <a:noFill/>
          <a:ln w="0">
            <a:noFill/>
          </a:ln>
        </p:spPr>
      </p:pic>
      <p:pic>
        <p:nvPicPr>
          <p:cNvPr id="680" name="Resim 8" descr=""/>
          <p:cNvPicPr/>
          <p:nvPr/>
        </p:nvPicPr>
        <p:blipFill>
          <a:blip r:embed="rId2"/>
          <a:stretch/>
        </p:blipFill>
        <p:spPr>
          <a:xfrm>
            <a:off x="-13320" y="1905120"/>
            <a:ext cx="3926880" cy="4952160"/>
          </a:xfrm>
          <a:prstGeom prst="rect">
            <a:avLst/>
          </a:prstGeom>
          <a:noFill/>
          <a:ln w="0">
            <a:noFill/>
          </a:ln>
        </p:spPr>
      </p:pic>
      <p:pic>
        <p:nvPicPr>
          <p:cNvPr id="681" name="Resim 14" descr=""/>
          <p:cNvPicPr/>
          <p:nvPr/>
        </p:nvPicPr>
        <p:blipFill>
          <a:blip r:embed="rId3"/>
          <a:stretch/>
        </p:blipFill>
        <p:spPr>
          <a:xfrm>
            <a:off x="3914280" y="1905120"/>
            <a:ext cx="4362840" cy="4952160"/>
          </a:xfrm>
          <a:prstGeom prst="rect">
            <a:avLst/>
          </a:prstGeom>
          <a:noFill/>
          <a:ln w="0">
            <a:noFill/>
          </a:ln>
        </p:spPr>
      </p:pic>
    </p:spTree>
  </p:cSld>
  <p:transition spd="slow">
    <p:push dir="u"/>
  </p:transition>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82" name="Resim 10" descr=""/>
          <p:cNvPicPr/>
          <p:nvPr/>
        </p:nvPicPr>
        <p:blipFill>
          <a:blip r:embed="rId1"/>
          <a:stretch/>
        </p:blipFill>
        <p:spPr>
          <a:xfrm>
            <a:off x="8531280" y="0"/>
            <a:ext cx="3660120" cy="6857280"/>
          </a:xfrm>
          <a:prstGeom prst="rect">
            <a:avLst/>
          </a:prstGeom>
          <a:noFill/>
          <a:ln w="0">
            <a:noFill/>
          </a:ln>
        </p:spPr>
      </p:pic>
      <p:pic>
        <p:nvPicPr>
          <p:cNvPr id="683" name="Resim 6" descr=""/>
          <p:cNvPicPr/>
          <p:nvPr/>
        </p:nvPicPr>
        <p:blipFill>
          <a:blip r:embed="rId2"/>
          <a:stretch/>
        </p:blipFill>
        <p:spPr>
          <a:xfrm>
            <a:off x="4147920" y="0"/>
            <a:ext cx="4382640" cy="6857280"/>
          </a:xfrm>
          <a:prstGeom prst="rect">
            <a:avLst/>
          </a:prstGeom>
          <a:noFill/>
          <a:ln w="0">
            <a:noFill/>
          </a:ln>
        </p:spPr>
      </p:pic>
      <p:pic>
        <p:nvPicPr>
          <p:cNvPr id="684" name="Resim 12" descr=""/>
          <p:cNvPicPr/>
          <p:nvPr/>
        </p:nvPicPr>
        <p:blipFill>
          <a:blip r:embed="rId3"/>
          <a:stretch/>
        </p:blipFill>
        <p:spPr>
          <a:xfrm>
            <a:off x="0" y="0"/>
            <a:ext cx="4147200" cy="6857280"/>
          </a:xfrm>
          <a:prstGeom prst="rect">
            <a:avLst/>
          </a:prstGeom>
          <a:noFill/>
          <a:ln w="0">
            <a:noFill/>
          </a:ln>
        </p:spPr>
      </p:pic>
    </p:spTree>
  </p:cSld>
  <p:transition spd="slow">
    <p:push dir="u"/>
  </p:transition>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85" name="" descr="">
            <a:hlinkClick r:id="" action="ppaction://media"/>
          </p:cNvPr>
          <p:cNvPicPr/>
          <p:nvPr>
            <a:videoFile r:link="rId1"/>
            <p:extLst>
              <p:ext uri="{DAA4B4D4-6D71-4841-9C94-3DE7FCFB9230}">
                <p14:media r:embed="rId2"/>
              </p:ext>
            </p:extLst>
          </p:nvPr>
        </p:nvPicPr>
        <p:blipFill>
          <a:blip r:embed="rId3"/>
          <a:stretch>
            <a:fillRect/>
          </a:stretch>
        </p:blipFill>
        <p:spPr>
          <a:xfrm>
            <a:off x="4218480" y="0"/>
            <a:ext cx="3881520" cy="6858000"/>
          </a:xfrm>
          <a:prstGeom prst="rect">
            <a:avLst/>
          </a:prstGeom>
          <a:ln w="0">
            <a:noFill/>
          </a:ln>
        </p:spPr>
      </p:pic>
    </p:spTree>
  </p:cSld>
  <p:transition spd="slow">
    <p:push dir="u"/>
  </p:transition>
  <p:timing>
    <p:tnLst>
      <p:par>
        <p:cTn id="9" dur="indefinite" restart="never" nodeType="tmRoot">
          <p:childTnLst>
            <p:video>
              <p:cMediaNode>
                <p:cTn>
                  <p:stCondLst>
                    <p:cond delay="indefinite"/>
                  </p:stCondLst>
                </p:cTn>
                <p:tgtEl>
                  <p:spTgt spid="-1"/>
                </p:tgtEl>
              </p:cMediaNode>
            </p:video>
          </p:childTnLst>
        </p:cTn>
      </p:par>
    </p:tnLst>
  </p:timing>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86" name="" descr="">
            <a:hlinkClick r:id="" action="ppaction://media"/>
          </p:cNvPr>
          <p:cNvPicPr/>
          <p:nvPr>
            <a:videoFile r:link="rId1"/>
            <p:extLst>
              <p:ext uri="{DAA4B4D4-6D71-4841-9C94-3DE7FCFB9230}">
                <p14:media r:link="rId2"/>
              </p:ext>
            </p:extLst>
          </p:nvPr>
        </p:nvPicPr>
        <p:blipFill>
          <a:blip r:embed="rId3"/>
          <a:stretch>
            <a:fillRect/>
          </a:stretch>
        </p:blipFill>
        <p:spPr>
          <a:xfrm>
            <a:off x="3960000" y="-180000"/>
            <a:ext cx="4140000" cy="7314480"/>
          </a:xfrm>
          <a:prstGeom prst="rect">
            <a:avLst/>
          </a:prstGeom>
          <a:ln w="0">
            <a:noFill/>
          </a:ln>
        </p:spPr>
      </p:pic>
    </p:spTree>
  </p:cSld>
  <p:transition spd="slow">
    <p:push dir="u"/>
  </p:transition>
  <p:timing>
    <p:tnLst>
      <p:par>
        <p:cTn id="10" dur="indefinite" restart="never" nodeType="tmRoot">
          <p:childTnLst>
            <p:video>
              <p:cMediaNode>
                <p:cTn>
                  <p:stCondLst>
                    <p:cond delay="indefinite"/>
                  </p:stCondLst>
                </p:cTn>
                <p:tgtEl>
                  <p:spTgt spid="-1"/>
                </p:tgtEl>
              </p:cMediaNode>
            </p:video>
          </p:childTnLst>
        </p:cTn>
      </p:par>
    </p:tnLst>
  </p:timing>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87" name="PlaceHolder 1"/>
          <p:cNvSpPr>
            <a:spLocks noGrp="1"/>
          </p:cNvSpPr>
          <p:nvPr>
            <p:ph type="title"/>
          </p:nvPr>
        </p:nvSpPr>
        <p:spPr>
          <a:xfrm>
            <a:off x="2252880" y="1604520"/>
            <a:ext cx="9458280" cy="2730960"/>
          </a:xfrm>
          <a:prstGeom prst="rect">
            <a:avLst/>
          </a:prstGeom>
          <a:noFill/>
          <a:ln w="0">
            <a:noFill/>
          </a:ln>
        </p:spPr>
        <p:txBody>
          <a:bodyPr lIns="91440" rIns="91440" tIns="45720" bIns="45720" anchor="t">
            <a:noAutofit/>
          </a:bodyPr>
          <a:p>
            <a:pPr indent="0" defTabSz="457200">
              <a:lnSpc>
                <a:spcPct val="100000"/>
              </a:lnSpc>
              <a:buNone/>
              <a:tabLst>
                <a:tab algn="l" pos="0"/>
              </a:tabLst>
            </a:pPr>
            <a:r>
              <a:rPr b="0" lang="tr-TR" sz="4000" strike="noStrike" u="none">
                <a:solidFill>
                  <a:schemeClr val="dk1">
                    <a:lumMod val="85000"/>
                    <a:lumOff val="15000"/>
                  </a:schemeClr>
                </a:solidFill>
                <a:uFillTx/>
                <a:latin typeface="Times New Roman"/>
              </a:rPr>
              <a:t>HAZIRLAYAN:</a:t>
            </a:r>
            <a:br>
              <a:rPr sz="4000"/>
            </a:br>
            <a:br>
              <a:rPr sz="4000"/>
            </a:br>
            <a:r>
              <a:rPr b="0" lang="tr-TR" sz="4000" strike="noStrike" u="none">
                <a:solidFill>
                  <a:schemeClr val="dk1">
                    <a:lumMod val="85000"/>
                    <a:lumOff val="15000"/>
                  </a:schemeClr>
                </a:solidFill>
                <a:uFillTx/>
                <a:latin typeface="Times New Roman"/>
              </a:rPr>
              <a:t>	</a:t>
            </a:r>
            <a:r>
              <a:rPr b="0" lang="tr-TR" sz="4000" strike="noStrike" u="none">
                <a:solidFill>
                  <a:schemeClr val="dk1">
                    <a:lumMod val="85000"/>
                    <a:lumOff val="15000"/>
                  </a:schemeClr>
                </a:solidFill>
                <a:uFillTx/>
                <a:latin typeface="Times New Roman"/>
              </a:rPr>
              <a:t>	</a:t>
            </a:r>
            <a:r>
              <a:rPr b="0" lang="tr-TR" sz="4000" strike="noStrike" u="none">
                <a:solidFill>
                  <a:schemeClr val="dk1">
                    <a:lumMod val="85000"/>
                    <a:lumOff val="15000"/>
                  </a:schemeClr>
                </a:solidFill>
                <a:uFillTx/>
                <a:latin typeface="Times New Roman"/>
              </a:rPr>
              <a:t>	</a:t>
            </a:r>
            <a:r>
              <a:rPr b="0" lang="tr-TR" sz="4000" strike="noStrike" u="none">
                <a:solidFill>
                  <a:schemeClr val="dk1">
                    <a:lumMod val="85000"/>
                    <a:lumOff val="15000"/>
                  </a:schemeClr>
                </a:solidFill>
                <a:uFillTx/>
                <a:latin typeface="Times New Roman"/>
              </a:rPr>
              <a:t>	</a:t>
            </a:r>
            <a:r>
              <a:rPr b="0" lang="tr-TR" sz="4000" strike="noStrike" u="none">
                <a:solidFill>
                  <a:schemeClr val="dk1">
                    <a:lumMod val="85000"/>
                    <a:lumOff val="15000"/>
                  </a:schemeClr>
                </a:solidFill>
                <a:uFillTx/>
                <a:latin typeface="Times New Roman"/>
              </a:rPr>
              <a:t>	</a:t>
            </a:r>
            <a:r>
              <a:rPr b="0" lang="tr-TR" sz="4000" strike="noStrike" u="none">
                <a:solidFill>
                  <a:schemeClr val="dk1">
                    <a:lumMod val="85000"/>
                    <a:lumOff val="15000"/>
                  </a:schemeClr>
                </a:solidFill>
                <a:uFillTx/>
                <a:latin typeface="Times New Roman"/>
              </a:rPr>
              <a:t>	</a:t>
            </a:r>
            <a:r>
              <a:rPr b="0" lang="tr-TR" sz="4000" strike="noStrike" u="none">
                <a:solidFill>
                  <a:schemeClr val="dk1">
                    <a:lumMod val="85000"/>
                    <a:lumOff val="15000"/>
                  </a:schemeClr>
                </a:solidFill>
                <a:uFillTx/>
                <a:latin typeface="Times New Roman"/>
              </a:rPr>
              <a:t>	</a:t>
            </a:r>
            <a:r>
              <a:rPr b="0" lang="tr-TR" sz="4000" strike="noStrike" u="none">
                <a:solidFill>
                  <a:schemeClr val="dk1">
                    <a:lumMod val="85000"/>
                    <a:lumOff val="15000"/>
                  </a:schemeClr>
                </a:solidFill>
                <a:uFillTx/>
                <a:latin typeface="Times New Roman"/>
              </a:rPr>
              <a:t>	</a:t>
            </a:r>
            <a:r>
              <a:rPr b="0" lang="tr-TR" sz="4000" strike="noStrike" u="none">
                <a:solidFill>
                  <a:schemeClr val="dk1">
                    <a:lumMod val="85000"/>
                    <a:lumOff val="15000"/>
                  </a:schemeClr>
                </a:solidFill>
                <a:uFillTx/>
                <a:latin typeface="Times New Roman"/>
              </a:rPr>
              <a:t>	</a:t>
            </a:r>
            <a:r>
              <a:rPr b="0" lang="tr-TR" sz="4000" strike="noStrike" u="none">
                <a:solidFill>
                  <a:schemeClr val="dk1">
                    <a:lumMod val="85000"/>
                    <a:lumOff val="15000"/>
                  </a:schemeClr>
                </a:solidFill>
                <a:uFillTx/>
                <a:latin typeface="Times New Roman"/>
              </a:rPr>
              <a:t>Dilek YEŞİLYURT</a:t>
            </a:r>
            <a:br>
              <a:rPr sz="4000"/>
            </a:br>
            <a:r>
              <a:rPr b="0" lang="tr-TR" sz="4000" strike="noStrike" u="none">
                <a:solidFill>
                  <a:schemeClr val="dk1">
                    <a:lumMod val="85000"/>
                    <a:lumOff val="15000"/>
                  </a:schemeClr>
                </a:solidFill>
                <a:uFillTx/>
                <a:latin typeface="Times New Roman"/>
              </a:rPr>
              <a:t>	</a:t>
            </a:r>
            <a:r>
              <a:rPr b="0" lang="tr-TR" sz="4000" strike="noStrike" u="none">
                <a:solidFill>
                  <a:schemeClr val="dk1">
                    <a:lumMod val="85000"/>
                    <a:lumOff val="15000"/>
                  </a:schemeClr>
                </a:solidFill>
                <a:uFillTx/>
                <a:latin typeface="Times New Roman"/>
              </a:rPr>
              <a:t>	</a:t>
            </a:r>
            <a:r>
              <a:rPr b="0" lang="tr-TR" sz="4000" strike="noStrike" u="none">
                <a:solidFill>
                  <a:schemeClr val="dk1">
                    <a:lumMod val="85000"/>
                    <a:lumOff val="15000"/>
                  </a:schemeClr>
                </a:solidFill>
                <a:uFillTx/>
                <a:latin typeface="Times New Roman"/>
              </a:rPr>
              <a:t>	</a:t>
            </a:r>
            <a:r>
              <a:rPr b="0" lang="tr-TR" sz="4000" strike="noStrike" u="none">
                <a:solidFill>
                  <a:schemeClr val="dk1">
                    <a:lumMod val="85000"/>
                    <a:lumOff val="15000"/>
                  </a:schemeClr>
                </a:solidFill>
                <a:uFillTx/>
                <a:latin typeface="Times New Roman"/>
              </a:rPr>
              <a:t>	</a:t>
            </a:r>
            <a:r>
              <a:rPr b="0" lang="tr-TR" sz="4000" strike="noStrike" u="none">
                <a:solidFill>
                  <a:schemeClr val="dk1">
                    <a:lumMod val="85000"/>
                    <a:lumOff val="15000"/>
                  </a:schemeClr>
                </a:solidFill>
                <a:uFillTx/>
                <a:latin typeface="Times New Roman"/>
              </a:rPr>
              <a:t>	</a:t>
            </a:r>
            <a:r>
              <a:rPr b="0" lang="tr-TR" sz="4000" strike="noStrike" u="none">
                <a:solidFill>
                  <a:schemeClr val="dk1">
                    <a:lumMod val="85000"/>
                    <a:lumOff val="15000"/>
                  </a:schemeClr>
                </a:solidFill>
                <a:uFillTx/>
                <a:latin typeface="Times New Roman"/>
              </a:rPr>
              <a:t>	</a:t>
            </a:r>
            <a:r>
              <a:rPr b="0" lang="tr-TR" sz="4000" strike="noStrike" u="none">
                <a:solidFill>
                  <a:schemeClr val="dk1">
                    <a:lumMod val="85000"/>
                    <a:lumOff val="15000"/>
                  </a:schemeClr>
                </a:solidFill>
                <a:uFillTx/>
                <a:latin typeface="Times New Roman"/>
              </a:rPr>
              <a:t>	</a:t>
            </a:r>
            <a:r>
              <a:rPr b="0" lang="tr-TR" sz="4000" strike="noStrike" u="none">
                <a:solidFill>
                  <a:schemeClr val="dk1">
                    <a:lumMod val="85000"/>
                    <a:lumOff val="15000"/>
                  </a:schemeClr>
                </a:solidFill>
                <a:uFillTx/>
                <a:latin typeface="Times New Roman"/>
              </a:rPr>
              <a:t>	</a:t>
            </a:r>
            <a:r>
              <a:rPr b="0" lang="tr-TR" sz="4000" strike="noStrike" u="none">
                <a:solidFill>
                  <a:schemeClr val="dk1">
                    <a:lumMod val="85000"/>
                    <a:lumOff val="15000"/>
                  </a:schemeClr>
                </a:solidFill>
                <a:uFillTx/>
                <a:latin typeface="Times New Roman"/>
              </a:rPr>
              <a:t>Fen Bilimleri Öğretmeni</a:t>
            </a:r>
            <a:br>
              <a:rPr sz="4000"/>
            </a:br>
            <a:endParaRPr b="0" lang="tr-TR" sz="4000" strike="noStrike" u="none">
              <a:solidFill>
                <a:srgbClr val="000000"/>
              </a:solidFill>
              <a:uFillTx/>
              <a:latin typeface="Arial"/>
            </a:endParaRPr>
          </a:p>
        </p:txBody>
      </p:sp>
    </p:spTree>
  </p:cSld>
  <p:transition spd="slow">
    <p:push dir="u"/>
  </p:transition>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55" name="PlaceHolder 1"/>
          <p:cNvSpPr>
            <a:spLocks noGrp="1"/>
          </p:cNvSpPr>
          <p:nvPr>
            <p:ph type="title"/>
          </p:nvPr>
        </p:nvSpPr>
        <p:spPr>
          <a:xfrm>
            <a:off x="3516840" y="1293480"/>
            <a:ext cx="8911080" cy="619560"/>
          </a:xfrm>
          <a:prstGeom prst="rect">
            <a:avLst/>
          </a:prstGeom>
          <a:noFill/>
          <a:ln w="0">
            <a:noFill/>
          </a:ln>
        </p:spPr>
        <p:txBody>
          <a:bodyPr lIns="91440" rIns="91440" tIns="45720" bIns="45720" anchor="t">
            <a:normAutofit lnSpcReduction="9999"/>
          </a:bodyPr>
          <a:p>
            <a:pPr indent="0" defTabSz="457200">
              <a:lnSpc>
                <a:spcPct val="100000"/>
              </a:lnSpc>
              <a:buNone/>
              <a:tabLst>
                <a:tab algn="l" pos="0"/>
              </a:tabLst>
            </a:pPr>
            <a:r>
              <a:rPr b="1" lang="tr-TR" sz="3600" strike="noStrike" u="none">
                <a:solidFill>
                  <a:srgbClr val="00b0f0"/>
                </a:solidFill>
                <a:uFillTx/>
                <a:latin typeface="Times New Roman"/>
              </a:rPr>
              <a:t>MAVİ </a:t>
            </a:r>
            <a:r>
              <a:rPr b="1" lang="tr-TR" sz="3600" strike="noStrike" u="none">
                <a:solidFill>
                  <a:srgbClr val="00b050"/>
                </a:solidFill>
                <a:uFillTx/>
                <a:latin typeface="Times New Roman"/>
              </a:rPr>
              <a:t>YEŞİL </a:t>
            </a:r>
            <a:r>
              <a:rPr b="1" lang="tr-TR" sz="3600" strike="noStrike" u="none">
                <a:solidFill>
                  <a:schemeClr val="accent3"/>
                </a:solidFill>
                <a:uFillTx/>
                <a:latin typeface="Times New Roman"/>
              </a:rPr>
              <a:t>OKUL</a:t>
            </a:r>
            <a:endParaRPr b="0" lang="tr-TR" sz="3600" strike="noStrike" u="none">
              <a:solidFill>
                <a:srgbClr val="000000"/>
              </a:solidFill>
              <a:uFillTx/>
              <a:latin typeface="Arial"/>
            </a:endParaRPr>
          </a:p>
        </p:txBody>
      </p:sp>
      <p:sp>
        <p:nvSpPr>
          <p:cNvPr id="656" name="PlaceHolder 2"/>
          <p:cNvSpPr>
            <a:spLocks noGrp="1"/>
          </p:cNvSpPr>
          <p:nvPr>
            <p:ph/>
          </p:nvPr>
        </p:nvSpPr>
        <p:spPr>
          <a:xfrm>
            <a:off x="810720" y="2413440"/>
            <a:ext cx="11283120" cy="4590720"/>
          </a:xfrm>
          <a:prstGeom prst="rect">
            <a:avLst/>
          </a:prstGeom>
          <a:noFill/>
          <a:ln w="0">
            <a:noFill/>
          </a:ln>
        </p:spPr>
        <p:txBody>
          <a:bodyPr lIns="91440" rIns="91440" tIns="45720" bIns="45720" anchor="t">
            <a:noAutofit/>
          </a:bodyPr>
          <a:p>
            <a:pPr marL="343080" indent="-343080" algn="just" defTabSz="457200">
              <a:lnSpc>
                <a:spcPct val="150000"/>
              </a:lnSpc>
              <a:spcBef>
                <a:spcPts val="1001"/>
              </a:spcBef>
              <a:buNone/>
              <a:tabLst>
                <a:tab algn="l" pos="0"/>
              </a:tabLst>
            </a:pPr>
            <a:r>
              <a:rPr b="1" lang="tr-TR" sz="2000" strike="noStrike" u="none">
                <a:solidFill>
                  <a:srgbClr val="00b0f0"/>
                </a:solidFill>
                <a:uFillTx/>
                <a:latin typeface="Times New Roman"/>
              </a:rPr>
              <a:t>            </a:t>
            </a:r>
            <a:r>
              <a:rPr b="1" lang="tr-TR" sz="2000" strike="noStrike" u="none">
                <a:solidFill>
                  <a:srgbClr val="00b0f0"/>
                </a:solidFill>
                <a:uFillTx/>
                <a:latin typeface="Times New Roman"/>
              </a:rPr>
              <a:t>MAVİ </a:t>
            </a:r>
            <a:r>
              <a:rPr b="1" lang="tr-TR" sz="2000" strike="noStrike" u="none">
                <a:solidFill>
                  <a:srgbClr val="00b050"/>
                </a:solidFill>
                <a:uFillTx/>
                <a:latin typeface="Times New Roman"/>
              </a:rPr>
              <a:t>YEŞİL </a:t>
            </a:r>
            <a:r>
              <a:rPr b="1" lang="tr-TR" sz="2000" strike="noStrike" u="none">
                <a:solidFill>
                  <a:schemeClr val="accent3"/>
                </a:solidFill>
                <a:uFillTx/>
                <a:latin typeface="Times New Roman"/>
              </a:rPr>
              <a:t>OKUL</a:t>
            </a:r>
            <a:r>
              <a:rPr b="1" lang="tr-TR" sz="2000" strike="noStrike" u="none">
                <a:solidFill>
                  <a:schemeClr val="dk1">
                    <a:lumMod val="75000"/>
                    <a:lumOff val="25000"/>
                  </a:schemeClr>
                </a:solidFill>
                <a:uFillTx/>
                <a:latin typeface="Times New Roman"/>
              </a:rPr>
              <a:t>, doğa dostu ve çevreye duyarlı bir eğitim anlayışını benimseyen okulları tanımlamak için kullanılan bir terimdir.</a:t>
            </a:r>
            <a:endParaRPr b="0" lang="tr-TR" sz="2000" strike="noStrike" u="none">
              <a:solidFill>
                <a:srgbClr val="000000"/>
              </a:solidFill>
              <a:uFillTx/>
              <a:latin typeface="Arial"/>
            </a:endParaRPr>
          </a:p>
          <a:p>
            <a:pPr marL="343080" indent="-343080" algn="just" defTabSz="457200">
              <a:lnSpc>
                <a:spcPct val="150000"/>
              </a:lnSpc>
              <a:spcBef>
                <a:spcPts val="1001"/>
              </a:spcBef>
              <a:buNone/>
              <a:tabLst>
                <a:tab algn="l" pos="0"/>
              </a:tabLst>
            </a:pPr>
            <a:r>
              <a:rPr b="1" lang="tr-TR" sz="2000" strike="noStrike" u="none">
                <a:solidFill>
                  <a:schemeClr val="dk1">
                    <a:lumMod val="75000"/>
                    <a:lumOff val="25000"/>
                  </a:schemeClr>
                </a:solidFill>
                <a:uFillTx/>
                <a:latin typeface="Times New Roman"/>
              </a:rPr>
              <a:t>            </a:t>
            </a:r>
            <a:r>
              <a:rPr b="1" lang="tr-TR" sz="2000" strike="noStrike" u="none">
                <a:solidFill>
                  <a:schemeClr val="dk1">
                    <a:lumMod val="75000"/>
                    <a:lumOff val="25000"/>
                  </a:schemeClr>
                </a:solidFill>
                <a:uFillTx/>
                <a:latin typeface="Times New Roman"/>
              </a:rPr>
              <a:t>Bu tür okullar, sürdürülebilirlik, çevre bilinci ve ekolojik dengeyi ön plana çıkararak öğrencilerin bu konuda eğitim almasını sağlar. </a:t>
            </a:r>
            <a:endParaRPr b="0" lang="tr-TR" sz="2000" strike="noStrike" u="none">
              <a:solidFill>
                <a:srgbClr val="000000"/>
              </a:solidFill>
              <a:uFillTx/>
              <a:latin typeface="Arial"/>
            </a:endParaRPr>
          </a:p>
        </p:txBody>
      </p:sp>
    </p:spTree>
  </p:cSld>
  <p:transition spd="slow">
    <p:push dir="u"/>
  </p:transition>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57" name="Metin kutusu 4"/>
          <p:cNvSpPr/>
          <p:nvPr/>
        </p:nvSpPr>
        <p:spPr>
          <a:xfrm>
            <a:off x="521640" y="178920"/>
            <a:ext cx="11669760" cy="6490440"/>
          </a:xfrm>
          <a:prstGeom prst="rect">
            <a:avLst/>
          </a:prstGeom>
          <a:noFill/>
          <a:ln w="0">
            <a:noFill/>
          </a:ln>
        </p:spPr>
        <p:style>
          <a:lnRef idx="0"/>
          <a:fillRef idx="0"/>
          <a:effectRef idx="0"/>
          <a:fontRef idx="minor"/>
        </p:style>
        <p:txBody>
          <a:bodyPr lIns="90000" rIns="90000" tIns="45000" bIns="45000" anchor="t">
            <a:spAutoFit/>
          </a:bodyPr>
          <a:p>
            <a:pPr algn="just" defTabSz="457200">
              <a:lnSpc>
                <a:spcPct val="150000"/>
              </a:lnSpc>
            </a:pPr>
            <a:r>
              <a:rPr b="1" lang="tr-TR" sz="2000" strike="noStrike" u="none">
                <a:solidFill>
                  <a:srgbClr val="00b0f0"/>
                </a:solidFill>
                <a:uFillTx/>
                <a:latin typeface="Times New Roman"/>
              </a:rPr>
              <a:t>                              </a:t>
            </a:r>
            <a:r>
              <a:rPr b="1" lang="tr-TR" sz="2000" strike="noStrike" u="none">
                <a:solidFill>
                  <a:srgbClr val="00b0f0"/>
                </a:solidFill>
                <a:uFillTx/>
                <a:latin typeface="Times New Roman"/>
              </a:rPr>
              <a:t>MAVİ </a:t>
            </a:r>
            <a:r>
              <a:rPr b="1" lang="tr-TR" sz="2000" strike="noStrike" u="none">
                <a:solidFill>
                  <a:srgbClr val="00b050"/>
                </a:solidFill>
                <a:uFillTx/>
                <a:latin typeface="Times New Roman"/>
              </a:rPr>
              <a:t>YEŞİL </a:t>
            </a:r>
            <a:r>
              <a:rPr b="1" lang="tr-TR" sz="2000" strike="noStrike" u="none">
                <a:solidFill>
                  <a:schemeClr val="accent3"/>
                </a:solidFill>
                <a:uFillTx/>
                <a:latin typeface="Times New Roman"/>
              </a:rPr>
              <a:t>OKUL</a:t>
            </a:r>
            <a:r>
              <a:rPr b="1" lang="tr-TR" sz="2000" strike="noStrike" u="none">
                <a:solidFill>
                  <a:schemeClr val="dk1"/>
                </a:solidFill>
                <a:uFillTx/>
                <a:latin typeface="Times New Roman"/>
              </a:rPr>
              <a:t>'un genel özellikleri şunlardır:</a:t>
            </a:r>
            <a:endParaRPr b="0" lang="tr-TR" sz="2000" strike="noStrike" u="none">
              <a:solidFill>
                <a:srgbClr val="000000"/>
              </a:solidFill>
              <a:uFillTx/>
              <a:latin typeface="Arial"/>
            </a:endParaRPr>
          </a:p>
          <a:p>
            <a:pPr algn="just" defTabSz="457200">
              <a:lnSpc>
                <a:spcPct val="150000"/>
              </a:lnSpc>
            </a:pPr>
            <a:endParaRPr b="0" lang="tr-TR" sz="2000" strike="noStrike" u="none">
              <a:solidFill>
                <a:srgbClr val="000000"/>
              </a:solidFill>
              <a:uFillTx/>
              <a:latin typeface="Arial"/>
            </a:endParaRPr>
          </a:p>
          <a:p>
            <a:pPr algn="just" defTabSz="457200">
              <a:lnSpc>
                <a:spcPct val="150000"/>
              </a:lnSpc>
            </a:pPr>
            <a:r>
              <a:rPr b="1" lang="tr-TR" sz="2000" strike="noStrike" u="none">
                <a:solidFill>
                  <a:schemeClr val="dk1"/>
                </a:solidFill>
                <a:uFillTx/>
                <a:latin typeface="Times New Roman"/>
              </a:rPr>
              <a:t>   </a:t>
            </a:r>
            <a:r>
              <a:rPr b="1" lang="tr-TR" sz="2000" strike="noStrike" u="none">
                <a:solidFill>
                  <a:srgbClr val="ff0000"/>
                </a:solidFill>
                <a:uFillTx/>
                <a:latin typeface="Times New Roman"/>
              </a:rPr>
              <a:t>1.Çevre Dostu Altyapı: </a:t>
            </a:r>
            <a:r>
              <a:rPr b="1" lang="tr-TR" sz="2000" strike="noStrike" u="none">
                <a:solidFill>
                  <a:schemeClr val="dk1"/>
                </a:solidFill>
                <a:uFillTx/>
                <a:latin typeface="Times New Roman"/>
              </a:rPr>
              <a:t>Okullar, enerji tasarrufu sağlayan sistemler (güneş enerjisi, rüzgar enerjisi gibi), su tasarrufu sağlayan teknolojiler ve doğal malzemeler kullanarak inşa edilir.</a:t>
            </a:r>
            <a:endParaRPr b="0" lang="tr-TR" sz="2000" strike="noStrike" u="none">
              <a:solidFill>
                <a:srgbClr val="000000"/>
              </a:solidFill>
              <a:uFillTx/>
              <a:latin typeface="Arial"/>
            </a:endParaRPr>
          </a:p>
          <a:p>
            <a:pPr algn="just" defTabSz="457200">
              <a:lnSpc>
                <a:spcPct val="150000"/>
              </a:lnSpc>
            </a:pPr>
            <a:r>
              <a:rPr b="1" lang="tr-TR" sz="2000" strike="noStrike" u="none">
                <a:solidFill>
                  <a:schemeClr val="dk1"/>
                </a:solidFill>
                <a:uFillTx/>
                <a:latin typeface="Times New Roman"/>
              </a:rPr>
              <a:t>   </a:t>
            </a:r>
            <a:r>
              <a:rPr b="1" lang="tr-TR" sz="2000" strike="noStrike" u="none">
                <a:solidFill>
                  <a:srgbClr val="ff0000"/>
                </a:solidFill>
                <a:uFillTx/>
                <a:latin typeface="Times New Roman"/>
              </a:rPr>
              <a:t>2.Doğa ile Etkileşim:</a:t>
            </a:r>
            <a:r>
              <a:rPr b="1" lang="tr-TR" sz="2000" strike="noStrike" u="none">
                <a:solidFill>
                  <a:schemeClr val="dk1"/>
                </a:solidFill>
                <a:uFillTx/>
                <a:latin typeface="Times New Roman"/>
              </a:rPr>
              <a:t> Öğrenciler doğa ile iç içe eğitim alır, bahçelerde, ormanlarda veya açık alanlarda dersler yapılır.</a:t>
            </a:r>
            <a:endParaRPr b="0" lang="tr-TR" sz="2000" strike="noStrike" u="none">
              <a:solidFill>
                <a:srgbClr val="000000"/>
              </a:solidFill>
              <a:uFillTx/>
              <a:latin typeface="Arial"/>
            </a:endParaRPr>
          </a:p>
          <a:p>
            <a:pPr algn="just" defTabSz="457200">
              <a:lnSpc>
                <a:spcPct val="150000"/>
              </a:lnSpc>
            </a:pPr>
            <a:r>
              <a:rPr b="1" lang="tr-TR" sz="2000" strike="noStrike" u="none">
                <a:solidFill>
                  <a:schemeClr val="dk1"/>
                </a:solidFill>
                <a:uFillTx/>
                <a:latin typeface="Times New Roman"/>
              </a:rPr>
              <a:t>   </a:t>
            </a:r>
            <a:r>
              <a:rPr b="1" lang="tr-TR" sz="2000" strike="noStrike" u="none">
                <a:solidFill>
                  <a:srgbClr val="ff0000"/>
                </a:solidFill>
                <a:uFillTx/>
                <a:latin typeface="Times New Roman"/>
              </a:rPr>
              <a:t>3.Sürdürülebilirlik Eğitimi:</a:t>
            </a:r>
            <a:r>
              <a:rPr b="1" lang="tr-TR" sz="2000" strike="noStrike" u="none">
                <a:solidFill>
                  <a:schemeClr val="dk1"/>
                </a:solidFill>
                <a:uFillTx/>
                <a:latin typeface="Times New Roman"/>
              </a:rPr>
              <a:t> Öğrencilere geri dönüşüm, atık yönetimi, doğal kaynakların korunması gibi konularda eğitim verilir.</a:t>
            </a:r>
            <a:endParaRPr b="0" lang="tr-TR" sz="2000" strike="noStrike" u="none">
              <a:solidFill>
                <a:srgbClr val="000000"/>
              </a:solidFill>
              <a:uFillTx/>
              <a:latin typeface="Arial"/>
            </a:endParaRPr>
          </a:p>
          <a:p>
            <a:pPr algn="just" defTabSz="457200">
              <a:lnSpc>
                <a:spcPct val="150000"/>
              </a:lnSpc>
            </a:pPr>
            <a:r>
              <a:rPr b="1" lang="tr-TR" sz="2000" strike="noStrike" u="none">
                <a:solidFill>
                  <a:srgbClr val="ff0000"/>
                </a:solidFill>
                <a:uFillTx/>
                <a:latin typeface="Times New Roman"/>
              </a:rPr>
              <a:t>   </a:t>
            </a:r>
            <a:r>
              <a:rPr b="1" lang="tr-TR" sz="2000" strike="noStrike" u="none">
                <a:solidFill>
                  <a:srgbClr val="ff0000"/>
                </a:solidFill>
                <a:uFillTx/>
                <a:latin typeface="Times New Roman"/>
              </a:rPr>
              <a:t>4.Yeşil Alanlar:</a:t>
            </a:r>
            <a:r>
              <a:rPr b="1" lang="tr-TR" sz="2000" strike="noStrike" u="none">
                <a:solidFill>
                  <a:schemeClr val="dk1"/>
                </a:solidFill>
                <a:uFillTx/>
                <a:latin typeface="Times New Roman"/>
              </a:rPr>
              <a:t> Okul çevresinde bol miktarda yeşil alan bulunur. Öğrenciler bu alanlarda vakit geçirerek doğa ile bağ kurarlar.</a:t>
            </a:r>
            <a:endParaRPr b="0" lang="tr-TR" sz="2000" strike="noStrike" u="none">
              <a:solidFill>
                <a:srgbClr val="000000"/>
              </a:solidFill>
              <a:uFillTx/>
              <a:latin typeface="Arial"/>
            </a:endParaRPr>
          </a:p>
          <a:p>
            <a:pPr algn="just" defTabSz="457200">
              <a:lnSpc>
                <a:spcPct val="150000"/>
              </a:lnSpc>
            </a:pPr>
            <a:r>
              <a:rPr b="1" lang="tr-TR" sz="2000" strike="noStrike" u="none">
                <a:solidFill>
                  <a:srgbClr val="ff0000"/>
                </a:solidFill>
                <a:uFillTx/>
                <a:latin typeface="Times New Roman"/>
              </a:rPr>
              <a:t>   </a:t>
            </a:r>
            <a:r>
              <a:rPr b="1" lang="tr-TR" sz="2000" strike="noStrike" u="none">
                <a:solidFill>
                  <a:srgbClr val="ff0000"/>
                </a:solidFill>
                <a:uFillTx/>
                <a:latin typeface="Times New Roman"/>
              </a:rPr>
              <a:t>5.Ekolojik Farkındalık:</a:t>
            </a:r>
            <a:r>
              <a:rPr b="1" lang="tr-TR" sz="2000" strike="noStrike" u="none">
                <a:solidFill>
                  <a:schemeClr val="dk1"/>
                </a:solidFill>
                <a:uFillTx/>
                <a:latin typeface="Times New Roman"/>
              </a:rPr>
              <a:t> Okulun eğitim programında ekolojik farkındalık artırıcı dersler, projeler ve etkinlikler yer alır.</a:t>
            </a:r>
            <a:endParaRPr b="0" lang="tr-TR" sz="2000" strike="noStrike" u="none">
              <a:solidFill>
                <a:srgbClr val="000000"/>
              </a:solidFill>
              <a:uFillTx/>
              <a:latin typeface="Arial"/>
            </a:endParaRPr>
          </a:p>
          <a:p>
            <a:pPr algn="just" defTabSz="457200">
              <a:lnSpc>
                <a:spcPct val="150000"/>
              </a:lnSpc>
            </a:pPr>
            <a:r>
              <a:rPr b="1" lang="tr-TR" sz="2000" strike="noStrike" u="none">
                <a:solidFill>
                  <a:schemeClr val="dk1"/>
                </a:solidFill>
                <a:uFillTx/>
                <a:latin typeface="Times New Roman"/>
              </a:rPr>
              <a:t>Bu tür okullar, öğrencilere çevre bilinci kazandırarak daha sürdürülebilir bir gelecek için bireyler yetiştirmeyi hedefler.</a:t>
            </a:r>
            <a:endParaRPr b="0" lang="tr-TR" sz="2000" strike="noStrike" u="none">
              <a:solidFill>
                <a:srgbClr val="000000"/>
              </a:solidFill>
              <a:uFillTx/>
              <a:latin typeface="Arial"/>
            </a:endParaRPr>
          </a:p>
        </p:txBody>
      </p:sp>
    </p:spTree>
  </p:cSld>
  <p:transition spd="slow">
    <p:push dir="u"/>
  </p:transition>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58" name="Resim 4" descr=""/>
          <p:cNvPicPr/>
          <p:nvPr/>
        </p:nvPicPr>
        <p:blipFill>
          <a:blip r:embed="rId1"/>
          <a:stretch/>
        </p:blipFill>
        <p:spPr>
          <a:xfrm>
            <a:off x="0" y="0"/>
            <a:ext cx="12191400" cy="6857280"/>
          </a:xfrm>
          <a:prstGeom prst="rect">
            <a:avLst/>
          </a:prstGeom>
          <a:noFill/>
          <a:ln w="0">
            <a:noFill/>
          </a:ln>
        </p:spPr>
      </p:pic>
    </p:spTree>
  </p:cSld>
  <p:transition spd="slow">
    <p:push dir="u"/>
  </p:transition>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59" name="Resim 4" descr=""/>
          <p:cNvPicPr/>
          <p:nvPr/>
        </p:nvPicPr>
        <p:blipFill>
          <a:blip r:embed="rId1"/>
          <a:stretch/>
        </p:blipFill>
        <p:spPr>
          <a:xfrm>
            <a:off x="0" y="0"/>
            <a:ext cx="12191400" cy="6857280"/>
          </a:xfrm>
          <a:prstGeom prst="rect">
            <a:avLst/>
          </a:prstGeom>
          <a:noFill/>
          <a:ln w="0">
            <a:noFill/>
          </a:ln>
        </p:spPr>
      </p:pic>
    </p:spTree>
  </p:cSld>
  <p:transition spd="slow">
    <p:push dir="u"/>
  </p:transition>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60" name="Resim 4" descr=""/>
          <p:cNvPicPr/>
          <p:nvPr/>
        </p:nvPicPr>
        <p:blipFill>
          <a:blip r:embed="rId1"/>
          <a:stretch/>
        </p:blipFill>
        <p:spPr>
          <a:xfrm>
            <a:off x="0" y="0"/>
            <a:ext cx="12191400" cy="6857280"/>
          </a:xfrm>
          <a:prstGeom prst="rect">
            <a:avLst/>
          </a:prstGeom>
          <a:noFill/>
          <a:ln w="0">
            <a:noFill/>
          </a:ln>
        </p:spPr>
      </p:pic>
    </p:spTree>
  </p:cSld>
  <p:transition spd="slow">
    <p:push dir="u"/>
  </p:transition>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61" name="Resim 4" descr=""/>
          <p:cNvPicPr/>
          <p:nvPr/>
        </p:nvPicPr>
        <p:blipFill>
          <a:blip r:embed="rId1"/>
          <a:stretch/>
        </p:blipFill>
        <p:spPr>
          <a:xfrm>
            <a:off x="0" y="0"/>
            <a:ext cx="12191400" cy="6857280"/>
          </a:xfrm>
          <a:prstGeom prst="rect">
            <a:avLst/>
          </a:prstGeom>
          <a:noFill/>
          <a:ln w="0">
            <a:noFill/>
          </a:ln>
        </p:spPr>
      </p:pic>
    </p:spTree>
  </p:cSld>
  <p:transition spd="slow">
    <p:push dir="u"/>
  </p:transition>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62" name="PlaceHolder 1"/>
          <p:cNvSpPr>
            <a:spLocks noGrp="1"/>
          </p:cNvSpPr>
          <p:nvPr>
            <p:ph type="title"/>
          </p:nvPr>
        </p:nvSpPr>
        <p:spPr>
          <a:xfrm>
            <a:off x="2593080" y="624240"/>
            <a:ext cx="8911080" cy="1280160"/>
          </a:xfrm>
          <a:prstGeom prst="rect">
            <a:avLst/>
          </a:prstGeom>
          <a:noFill/>
          <a:ln w="0">
            <a:noFill/>
          </a:ln>
        </p:spPr>
        <p:txBody>
          <a:bodyPr lIns="91440" rIns="91440" tIns="45720" bIns="45720" anchor="t">
            <a:normAutofit/>
          </a:bodyPr>
          <a:p>
            <a:pPr indent="0" defTabSz="457200">
              <a:lnSpc>
                <a:spcPct val="100000"/>
              </a:lnSpc>
              <a:buNone/>
              <a:tabLst>
                <a:tab algn="l" pos="0"/>
              </a:tabLst>
            </a:pPr>
            <a:r>
              <a:rPr b="1" lang="tr-TR" sz="6000" strike="noStrike" u="none">
                <a:solidFill>
                  <a:srgbClr val="00b0f0"/>
                </a:solidFill>
                <a:uFillTx/>
                <a:latin typeface="Times New Roman"/>
              </a:rPr>
              <a:t>MAVİ RENK</a:t>
            </a:r>
            <a:endParaRPr b="0" lang="tr-TR" sz="6000" strike="noStrike" u="none">
              <a:solidFill>
                <a:srgbClr val="000000"/>
              </a:solidFill>
              <a:uFillTx/>
              <a:latin typeface="Arial"/>
            </a:endParaRPr>
          </a:p>
        </p:txBody>
      </p:sp>
      <p:sp>
        <p:nvSpPr>
          <p:cNvPr id="663" name="PlaceHolder 2"/>
          <p:cNvSpPr>
            <a:spLocks noGrp="1"/>
          </p:cNvSpPr>
          <p:nvPr>
            <p:ph/>
          </p:nvPr>
        </p:nvSpPr>
        <p:spPr>
          <a:xfrm>
            <a:off x="914400" y="2133720"/>
            <a:ext cx="10972080" cy="4286160"/>
          </a:xfrm>
          <a:prstGeom prst="rect">
            <a:avLst/>
          </a:prstGeom>
          <a:noFill/>
          <a:ln w="0">
            <a:noFill/>
          </a:ln>
        </p:spPr>
        <p:txBody>
          <a:bodyPr lIns="91440" rIns="91440" tIns="45720" bIns="45720" anchor="t">
            <a:normAutofit fontScale="92500" lnSpcReduction="9999"/>
          </a:bodyPr>
          <a:p>
            <a:pPr marL="343080" indent="-343080" algn="just" defTabSz="457200">
              <a:lnSpc>
                <a:spcPct val="150000"/>
              </a:lnSpc>
              <a:spcBef>
                <a:spcPts val="1001"/>
              </a:spcBef>
              <a:buNone/>
              <a:tabLst>
                <a:tab algn="l" pos="0"/>
              </a:tabLst>
            </a:pPr>
            <a:r>
              <a:rPr b="1" lang="tr-TR" sz="2000" strike="noStrike" u="none">
                <a:solidFill>
                  <a:schemeClr val="dk1">
                    <a:lumMod val="75000"/>
                    <a:lumOff val="25000"/>
                  </a:schemeClr>
                </a:solidFill>
                <a:uFillTx/>
                <a:latin typeface="Times New Roman"/>
              </a:rPr>
              <a:t>               </a:t>
            </a:r>
            <a:r>
              <a:rPr b="1" lang="tr-TR" sz="2000" strike="noStrike" u="none">
                <a:solidFill>
                  <a:srgbClr val="00b0f0"/>
                </a:solidFill>
                <a:uFillTx/>
                <a:latin typeface="Times New Roman"/>
              </a:rPr>
              <a:t>MAVİ </a:t>
            </a:r>
            <a:r>
              <a:rPr b="1" lang="tr-TR" sz="2000" strike="noStrike" u="none">
                <a:solidFill>
                  <a:srgbClr val="00b050"/>
                </a:solidFill>
                <a:uFillTx/>
                <a:latin typeface="Times New Roman"/>
              </a:rPr>
              <a:t>YEŞİL </a:t>
            </a:r>
            <a:r>
              <a:rPr b="1" lang="tr-TR" sz="2000" strike="noStrike" u="none">
                <a:solidFill>
                  <a:schemeClr val="accent3"/>
                </a:solidFill>
                <a:uFillTx/>
                <a:latin typeface="Times New Roman"/>
              </a:rPr>
              <a:t>OKUL </a:t>
            </a:r>
            <a:r>
              <a:rPr b="1" lang="tr-TR" sz="2000" strike="noStrike" u="none">
                <a:solidFill>
                  <a:schemeClr val="dk1">
                    <a:lumMod val="75000"/>
                    <a:lumOff val="25000"/>
                  </a:schemeClr>
                </a:solidFill>
                <a:uFillTx/>
                <a:latin typeface="Times New Roman"/>
              </a:rPr>
              <a:t>Projesi'nde </a:t>
            </a:r>
            <a:r>
              <a:rPr b="1" lang="tr-TR" sz="2000" strike="noStrike" u="none">
                <a:solidFill>
                  <a:srgbClr val="00b0f0"/>
                </a:solidFill>
                <a:uFillTx/>
                <a:latin typeface="Times New Roman"/>
              </a:rPr>
              <a:t>mavi</a:t>
            </a:r>
            <a:r>
              <a:rPr b="1" lang="tr-TR" sz="2000" strike="noStrike" u="none">
                <a:solidFill>
                  <a:schemeClr val="dk1">
                    <a:lumMod val="75000"/>
                    <a:lumOff val="25000"/>
                  </a:schemeClr>
                </a:solidFill>
                <a:uFillTx/>
                <a:latin typeface="Times New Roman"/>
              </a:rPr>
              <a:t>, genellikle </a:t>
            </a:r>
            <a:r>
              <a:rPr b="1" lang="tr-TR" sz="2000" strike="noStrike" u="none">
                <a:solidFill>
                  <a:srgbClr val="00b0f0"/>
                </a:solidFill>
                <a:uFillTx/>
                <a:latin typeface="Times New Roman"/>
              </a:rPr>
              <a:t>su ve gökyüzü </a:t>
            </a:r>
            <a:r>
              <a:rPr b="1" lang="tr-TR" sz="2000" strike="noStrike" u="none">
                <a:solidFill>
                  <a:schemeClr val="dk1">
                    <a:lumMod val="75000"/>
                    <a:lumOff val="25000"/>
                  </a:schemeClr>
                </a:solidFill>
                <a:uFillTx/>
                <a:latin typeface="Times New Roman"/>
              </a:rPr>
              <a:t>gibi doğal unsurları temsil eder.</a:t>
            </a:r>
            <a:endParaRPr b="0" lang="tr-TR" sz="2000" strike="noStrike" u="none">
              <a:solidFill>
                <a:srgbClr val="000000"/>
              </a:solidFill>
              <a:uFillTx/>
              <a:latin typeface="Arial"/>
            </a:endParaRPr>
          </a:p>
          <a:p>
            <a:pPr marL="343080" indent="-343080" algn="just" defTabSz="457200">
              <a:lnSpc>
                <a:spcPct val="150000"/>
              </a:lnSpc>
              <a:spcBef>
                <a:spcPts val="1001"/>
              </a:spcBef>
              <a:buNone/>
              <a:tabLst>
                <a:tab algn="l" pos="0"/>
              </a:tabLst>
            </a:pPr>
            <a:r>
              <a:rPr b="1" lang="tr-TR" sz="2000" strike="noStrike" u="none">
                <a:solidFill>
                  <a:schemeClr val="dk1">
                    <a:lumMod val="75000"/>
                    <a:lumOff val="25000"/>
                  </a:schemeClr>
                </a:solidFill>
                <a:uFillTx/>
                <a:latin typeface="Times New Roman"/>
              </a:rPr>
              <a:t> </a:t>
            </a:r>
            <a:endParaRPr b="0" lang="tr-TR" sz="2000" strike="noStrike" u="none">
              <a:solidFill>
                <a:srgbClr val="000000"/>
              </a:solidFill>
              <a:uFillTx/>
              <a:latin typeface="Arial"/>
            </a:endParaRPr>
          </a:p>
          <a:p>
            <a:pPr marL="343080" indent="-343080" algn="just" defTabSz="457200">
              <a:lnSpc>
                <a:spcPct val="150000"/>
              </a:lnSpc>
              <a:spcBef>
                <a:spcPts val="1001"/>
              </a:spcBef>
              <a:buNone/>
              <a:tabLst>
                <a:tab algn="l" pos="0"/>
              </a:tabLst>
            </a:pPr>
            <a:r>
              <a:rPr b="1" lang="tr-TR" sz="2000" strike="noStrike" u="none">
                <a:solidFill>
                  <a:srgbClr val="00b0f0"/>
                </a:solidFill>
                <a:uFillTx/>
                <a:latin typeface="Times New Roman"/>
              </a:rPr>
              <a:t>               </a:t>
            </a:r>
            <a:r>
              <a:rPr b="1" lang="tr-TR" sz="2000" strike="noStrike" u="none">
                <a:solidFill>
                  <a:srgbClr val="00b0f0"/>
                </a:solidFill>
                <a:uFillTx/>
                <a:latin typeface="Times New Roman"/>
              </a:rPr>
              <a:t>Mavi </a:t>
            </a:r>
            <a:r>
              <a:rPr b="1" lang="tr-TR" sz="2000" strike="noStrike" u="none">
                <a:solidFill>
                  <a:schemeClr val="dk1">
                    <a:lumMod val="75000"/>
                    <a:lumOff val="25000"/>
                  </a:schemeClr>
                </a:solidFill>
                <a:uFillTx/>
                <a:latin typeface="Times New Roman"/>
              </a:rPr>
              <a:t>rengin bu bağlamdaki sembolizmi, suyun, hava ve gökyüzünün temsiliyle çevresel farkındalığı ve sürdürülebilirliği vurgulamaktır.</a:t>
            </a:r>
            <a:endParaRPr b="0" lang="tr-TR" sz="2000" strike="noStrike" u="none">
              <a:solidFill>
                <a:srgbClr val="000000"/>
              </a:solidFill>
              <a:uFillTx/>
              <a:latin typeface="Arial"/>
            </a:endParaRPr>
          </a:p>
          <a:p>
            <a:pPr marL="343080" indent="-343080" algn="just" defTabSz="457200">
              <a:lnSpc>
                <a:spcPct val="150000"/>
              </a:lnSpc>
              <a:spcBef>
                <a:spcPts val="1001"/>
              </a:spcBef>
              <a:buNone/>
              <a:tabLst>
                <a:tab algn="l" pos="0"/>
              </a:tabLst>
            </a:pPr>
            <a:endParaRPr b="0" lang="tr-TR" sz="2000" strike="noStrike" u="none">
              <a:solidFill>
                <a:srgbClr val="000000"/>
              </a:solidFill>
              <a:uFillTx/>
              <a:latin typeface="Arial"/>
            </a:endParaRPr>
          </a:p>
          <a:p>
            <a:pPr marL="343080" indent="-343080" algn="just" defTabSz="457200">
              <a:lnSpc>
                <a:spcPct val="150000"/>
              </a:lnSpc>
              <a:spcBef>
                <a:spcPts val="1001"/>
              </a:spcBef>
              <a:buNone/>
              <a:tabLst>
                <a:tab algn="l" pos="0"/>
              </a:tabLst>
            </a:pPr>
            <a:r>
              <a:rPr b="1" lang="tr-TR" sz="2000" strike="noStrike" u="none">
                <a:solidFill>
                  <a:srgbClr val="00b0f0"/>
                </a:solidFill>
                <a:uFillTx/>
                <a:latin typeface="Times New Roman"/>
              </a:rPr>
              <a:t>               </a:t>
            </a:r>
            <a:r>
              <a:rPr b="1" lang="tr-TR" sz="2000" strike="noStrike" u="none">
                <a:solidFill>
                  <a:srgbClr val="00b0f0"/>
                </a:solidFill>
                <a:uFillTx/>
                <a:latin typeface="Times New Roman"/>
              </a:rPr>
              <a:t>Mavi</a:t>
            </a:r>
            <a:r>
              <a:rPr b="1" lang="tr-TR" sz="2000" strike="noStrike" u="none">
                <a:solidFill>
                  <a:schemeClr val="dk1">
                    <a:lumMod val="75000"/>
                    <a:lumOff val="25000"/>
                  </a:schemeClr>
                </a:solidFill>
                <a:uFillTx/>
                <a:latin typeface="Times New Roman"/>
              </a:rPr>
              <a:t>, doğanın en önemli kaynaklarından biri olan suyun korunması gerektiğine dikkat çekmek için kullanılır. Ayrıca, suyun temizliği, sürdürülebilir su yönetimi ve iklim değişikliğiyle mücadele gibi konulara odaklanarak öğrencileri bu değerler konusunda bilinçlendirmeyi amaçlar.</a:t>
            </a:r>
            <a:endParaRPr b="0" lang="tr-TR" sz="2000" strike="noStrike" u="none">
              <a:solidFill>
                <a:srgbClr val="000000"/>
              </a:solidFill>
              <a:uFillTx/>
              <a:latin typeface="Arial"/>
            </a:endParaRPr>
          </a:p>
          <a:p>
            <a:pPr marL="343080" indent="0" algn="just" defTabSz="457200">
              <a:lnSpc>
                <a:spcPct val="100000"/>
              </a:lnSpc>
              <a:spcBef>
                <a:spcPts val="1001"/>
              </a:spcBef>
              <a:buNone/>
              <a:tabLst>
                <a:tab algn="l" pos="0"/>
              </a:tabLst>
            </a:pPr>
            <a:endParaRPr b="0" lang="tr-TR" sz="2000" strike="noStrike" u="none">
              <a:solidFill>
                <a:srgbClr val="000000"/>
              </a:solidFill>
              <a:uFillTx/>
              <a:latin typeface="Arial"/>
            </a:endParaRPr>
          </a:p>
          <a:p>
            <a:pPr marL="343080" indent="0" algn="just" defTabSz="457200">
              <a:lnSpc>
                <a:spcPct val="100000"/>
              </a:lnSpc>
              <a:spcBef>
                <a:spcPts val="1001"/>
              </a:spcBef>
              <a:buNone/>
              <a:tabLst>
                <a:tab algn="l" pos="0"/>
              </a:tabLst>
            </a:pPr>
            <a:endParaRPr b="0" lang="tr-TR" sz="2000" strike="noStrike" u="none">
              <a:solidFill>
                <a:srgbClr val="000000"/>
              </a:solidFill>
              <a:uFillTx/>
              <a:latin typeface="Arial"/>
            </a:endParaRPr>
          </a:p>
        </p:txBody>
      </p:sp>
    </p:spTree>
  </p:cSld>
  <p:transition spd="slow">
    <p:push dir="u"/>
  </p:transition>
</p:sld>
</file>

<file path=ppt/theme/theme1.xml><?xml version="1.0" encoding="utf-8"?>
<a:theme xmlns:a="http://schemas.openxmlformats.org/drawingml/2006/main" xmlns:r="http://schemas.openxmlformats.org/officeDocument/2006/relationships" name="Duman">
  <a:themeElements>
    <a:clrScheme name="Duman">
      <a:dk1>
        <a:srgbClr val="000000"/>
      </a:dk1>
      <a:lt1>
        <a:srgbClr val="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Duman">
      <a:majorFont>
        <a:latin typeface="Century Gothic" panose="020B0502020202020204" pitchFamily="0" charset="1"/>
        <a:ea typeface=""/>
        <a:cs typeface=""/>
      </a:majorFont>
      <a:minorFont>
        <a:latin typeface="Century Gothic" panose="020B0502020202020204" pitchFamily="0" charset="1"/>
        <a:ea typeface=""/>
        <a:cs typeface=""/>
      </a:minorFont>
    </a:fontScheme>
    <a:fmtScheme>
      <a:fillStyleLst>
        <a:solidFill>
          <a:schemeClr val="phClr"/>
        </a:solidFill>
        <a:solidFill>
          <a:schemeClr val="phClr">
            <a:tint val="70000"/>
            <a:lumMod val="104000"/>
          </a:schemeClr>
        </a:solidFill>
        <a:gradFill>
          <a:gsLst>
            <a:gs pos="0">
              <a:schemeClr val="phClr">
                <a:tint val="96000"/>
                <a:lumMod val="104000"/>
              </a:schemeClr>
            </a:gs>
            <a:gs pos="100000">
              <a:schemeClr val="phClr">
                <a:shade val="98000"/>
                <a:lumMod val="94000"/>
              </a:schemeClr>
            </a:gs>
          </a:gsLst>
          <a:lin ang="5400000" scaled="0"/>
          <a:tileRect l="0" t="0" r="0" b="0"/>
        </a:gradFill>
      </a:fillStyleLst>
      <a:lnStyleLst>
        <a:ln w="9525" cap="rnd" cmpd="sng" algn="ctr">
          <a:prstDash val="solid"/>
        </a:ln>
        <a:ln w="15875" cap="rnd" cmpd="sng" algn="ctr">
          <a:prstDash val="solid"/>
        </a:ln>
        <a:ln w="22225" cap="rnd"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90000"/>
                <a:lumMod val="120000"/>
              </a:schemeClr>
            </a:gs>
            <a:gs pos="100000">
              <a:schemeClr val="phClr">
                <a:shade val="98000"/>
                <a:lumMod val="98000"/>
              </a:schemeClr>
            </a:gs>
          </a:gsLst>
          <a:lin ang="5400000" scaled="0"/>
          <a:tileRect l="0" t="0" r="0" b="0"/>
        </a:gradFill>
        <a:gradFill>
          <a:gsLst>
            <a:gs pos="0">
              <a:schemeClr val="phClr">
                <a:tint val="90000"/>
                <a:lumMod val="120000"/>
              </a:schemeClr>
            </a:gs>
            <a:gs pos="100000">
              <a:schemeClr val="phClr">
                <a:shade val="98000"/>
                <a:lumMod val="98000"/>
              </a:schemeClr>
            </a:gs>
          </a:gsLst>
          <a:path path="circle">
            <a:fillToRect l="50000" t="50000" r="100000" b="100000"/>
          </a:path>
          <a:tileRect l="0" t="0" r="0" b="0"/>
        </a:gradFill>
      </a:bgFillStyleLst>
    </a:fmtScheme>
  </a:themeElements>
</a:theme>
</file>

<file path=ppt/theme/theme10.xml><?xml version="1.0" encoding="utf-8"?>
<a:theme xmlns:a="http://schemas.openxmlformats.org/drawingml/2006/main" xmlns:r="http://schemas.openxmlformats.org/officeDocument/2006/relationships" name="Duman">
  <a:themeElements>
    <a:clrScheme name="Duman">
      <a:dk1>
        <a:srgbClr val="000000"/>
      </a:dk1>
      <a:lt1>
        <a:srgbClr val="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Duman">
      <a:majorFont>
        <a:latin typeface="Century Gothic" panose="020B0502020202020204" pitchFamily="0" charset="1"/>
        <a:ea typeface=""/>
        <a:cs typeface=""/>
      </a:majorFont>
      <a:minorFont>
        <a:latin typeface="Century Gothic" panose="020B0502020202020204" pitchFamily="0" charset="1"/>
        <a:ea typeface=""/>
        <a:cs typeface=""/>
      </a:minorFont>
    </a:fontScheme>
    <a:fmtScheme>
      <a:fillStyleLst>
        <a:solidFill>
          <a:schemeClr val="phClr"/>
        </a:solidFill>
        <a:solidFill>
          <a:schemeClr val="phClr">
            <a:tint val="70000"/>
            <a:lumMod val="104000"/>
          </a:schemeClr>
        </a:solidFill>
        <a:gradFill>
          <a:gsLst>
            <a:gs pos="0">
              <a:schemeClr val="phClr">
                <a:tint val="96000"/>
                <a:lumMod val="104000"/>
              </a:schemeClr>
            </a:gs>
            <a:gs pos="100000">
              <a:schemeClr val="phClr">
                <a:shade val="98000"/>
                <a:lumMod val="94000"/>
              </a:schemeClr>
            </a:gs>
          </a:gsLst>
          <a:lin ang="5400000" scaled="0"/>
          <a:tileRect l="0" t="0" r="0" b="0"/>
        </a:gradFill>
      </a:fillStyleLst>
      <a:lnStyleLst>
        <a:ln w="9525" cap="rnd" cmpd="sng" algn="ctr">
          <a:prstDash val="solid"/>
        </a:ln>
        <a:ln w="15875" cap="rnd" cmpd="sng" algn="ctr">
          <a:prstDash val="solid"/>
        </a:ln>
        <a:ln w="22225" cap="rnd"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90000"/>
                <a:lumMod val="120000"/>
              </a:schemeClr>
            </a:gs>
            <a:gs pos="100000">
              <a:schemeClr val="phClr">
                <a:shade val="98000"/>
                <a:lumMod val="98000"/>
              </a:schemeClr>
            </a:gs>
          </a:gsLst>
          <a:lin ang="5400000" scaled="0"/>
          <a:tileRect l="0" t="0" r="0" b="0"/>
        </a:gradFill>
        <a:gradFill>
          <a:gsLst>
            <a:gs pos="0">
              <a:schemeClr val="phClr">
                <a:tint val="90000"/>
                <a:lumMod val="120000"/>
              </a:schemeClr>
            </a:gs>
            <a:gs pos="100000">
              <a:schemeClr val="phClr">
                <a:shade val="98000"/>
                <a:lumMod val="98000"/>
              </a:schemeClr>
            </a:gs>
          </a:gsLst>
          <a:path path="circle">
            <a:fillToRect l="50000" t="50000" r="100000" b="100000"/>
          </a:path>
          <a:tileRect l="0" t="0" r="0" b="0"/>
        </a:gradFill>
      </a:bgFillStyleLst>
    </a:fmtScheme>
  </a:themeElements>
</a:theme>
</file>

<file path=ppt/theme/theme11.xml><?xml version="1.0" encoding="utf-8"?>
<a:theme xmlns:a="http://schemas.openxmlformats.org/drawingml/2006/main" xmlns:r="http://schemas.openxmlformats.org/officeDocument/2006/relationships" name="Duman">
  <a:themeElements>
    <a:clrScheme name="Duman">
      <a:dk1>
        <a:srgbClr val="000000"/>
      </a:dk1>
      <a:lt1>
        <a:srgbClr val="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Duman">
      <a:majorFont>
        <a:latin typeface="Century Gothic" panose="020B0502020202020204" pitchFamily="0" charset="1"/>
        <a:ea typeface=""/>
        <a:cs typeface=""/>
      </a:majorFont>
      <a:minorFont>
        <a:latin typeface="Century Gothic" panose="020B0502020202020204" pitchFamily="0" charset="1"/>
        <a:ea typeface=""/>
        <a:cs typeface=""/>
      </a:minorFont>
    </a:fontScheme>
    <a:fmtScheme>
      <a:fillStyleLst>
        <a:solidFill>
          <a:schemeClr val="phClr"/>
        </a:solidFill>
        <a:solidFill>
          <a:schemeClr val="phClr">
            <a:tint val="70000"/>
            <a:lumMod val="104000"/>
          </a:schemeClr>
        </a:solidFill>
        <a:gradFill>
          <a:gsLst>
            <a:gs pos="0">
              <a:schemeClr val="phClr">
                <a:tint val="96000"/>
                <a:lumMod val="104000"/>
              </a:schemeClr>
            </a:gs>
            <a:gs pos="100000">
              <a:schemeClr val="phClr">
                <a:shade val="98000"/>
                <a:lumMod val="94000"/>
              </a:schemeClr>
            </a:gs>
          </a:gsLst>
          <a:lin ang="5400000" scaled="0"/>
          <a:tileRect l="0" t="0" r="0" b="0"/>
        </a:gradFill>
      </a:fillStyleLst>
      <a:lnStyleLst>
        <a:ln w="9525" cap="rnd" cmpd="sng" algn="ctr">
          <a:prstDash val="solid"/>
        </a:ln>
        <a:ln w="15875" cap="rnd" cmpd="sng" algn="ctr">
          <a:prstDash val="solid"/>
        </a:ln>
        <a:ln w="22225" cap="rnd"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90000"/>
                <a:lumMod val="120000"/>
              </a:schemeClr>
            </a:gs>
            <a:gs pos="100000">
              <a:schemeClr val="phClr">
                <a:shade val="98000"/>
                <a:lumMod val="98000"/>
              </a:schemeClr>
            </a:gs>
          </a:gsLst>
          <a:lin ang="5400000" scaled="0"/>
          <a:tileRect l="0" t="0" r="0" b="0"/>
        </a:gradFill>
        <a:gradFill>
          <a:gsLst>
            <a:gs pos="0">
              <a:schemeClr val="phClr">
                <a:tint val="90000"/>
                <a:lumMod val="120000"/>
              </a:schemeClr>
            </a:gs>
            <a:gs pos="100000">
              <a:schemeClr val="phClr">
                <a:shade val="98000"/>
                <a:lumMod val="98000"/>
              </a:schemeClr>
            </a:gs>
          </a:gsLst>
          <a:path path="circle">
            <a:fillToRect l="50000" t="50000" r="100000" b="100000"/>
          </a:path>
          <a:tileRect l="0" t="0" r="0" b="0"/>
        </a:gradFill>
      </a:bgFillStyleLst>
    </a:fmtScheme>
  </a:themeElements>
</a:theme>
</file>

<file path=ppt/theme/theme12.xml><?xml version="1.0" encoding="utf-8"?>
<a:theme xmlns:a="http://schemas.openxmlformats.org/drawingml/2006/main" xmlns:r="http://schemas.openxmlformats.org/officeDocument/2006/relationships" name="Duman">
  <a:themeElements>
    <a:clrScheme name="Duman">
      <a:dk1>
        <a:srgbClr val="000000"/>
      </a:dk1>
      <a:lt1>
        <a:srgbClr val="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Duman">
      <a:majorFont>
        <a:latin typeface="Century Gothic" panose="020B0502020202020204" pitchFamily="0" charset="1"/>
        <a:ea typeface=""/>
        <a:cs typeface=""/>
      </a:majorFont>
      <a:minorFont>
        <a:latin typeface="Century Gothic" panose="020B0502020202020204" pitchFamily="0" charset="1"/>
        <a:ea typeface=""/>
        <a:cs typeface=""/>
      </a:minorFont>
    </a:fontScheme>
    <a:fmtScheme>
      <a:fillStyleLst>
        <a:solidFill>
          <a:schemeClr val="phClr"/>
        </a:solidFill>
        <a:solidFill>
          <a:schemeClr val="phClr">
            <a:tint val="70000"/>
            <a:lumMod val="104000"/>
          </a:schemeClr>
        </a:solidFill>
        <a:gradFill>
          <a:gsLst>
            <a:gs pos="0">
              <a:schemeClr val="phClr">
                <a:tint val="96000"/>
                <a:lumMod val="104000"/>
              </a:schemeClr>
            </a:gs>
            <a:gs pos="100000">
              <a:schemeClr val="phClr">
                <a:shade val="98000"/>
                <a:lumMod val="94000"/>
              </a:schemeClr>
            </a:gs>
          </a:gsLst>
          <a:lin ang="5400000" scaled="0"/>
          <a:tileRect l="0" t="0" r="0" b="0"/>
        </a:gradFill>
      </a:fillStyleLst>
      <a:lnStyleLst>
        <a:ln w="9525" cap="rnd" cmpd="sng" algn="ctr">
          <a:prstDash val="solid"/>
        </a:ln>
        <a:ln w="15875" cap="rnd" cmpd="sng" algn="ctr">
          <a:prstDash val="solid"/>
        </a:ln>
        <a:ln w="22225" cap="rnd"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90000"/>
                <a:lumMod val="120000"/>
              </a:schemeClr>
            </a:gs>
            <a:gs pos="100000">
              <a:schemeClr val="phClr">
                <a:shade val="98000"/>
                <a:lumMod val="98000"/>
              </a:schemeClr>
            </a:gs>
          </a:gsLst>
          <a:lin ang="5400000" scaled="0"/>
          <a:tileRect l="0" t="0" r="0" b="0"/>
        </a:gradFill>
        <a:gradFill>
          <a:gsLst>
            <a:gs pos="0">
              <a:schemeClr val="phClr">
                <a:tint val="90000"/>
                <a:lumMod val="120000"/>
              </a:schemeClr>
            </a:gs>
            <a:gs pos="100000">
              <a:schemeClr val="phClr">
                <a:shade val="98000"/>
                <a:lumMod val="98000"/>
              </a:schemeClr>
            </a:gs>
          </a:gsLst>
          <a:path path="circle">
            <a:fillToRect l="50000" t="50000" r="100000" b="100000"/>
          </a:path>
          <a:tileRect l="0" t="0" r="0" b="0"/>
        </a:gradFill>
      </a:bgFillStyleLst>
    </a:fmtScheme>
  </a:themeElements>
</a:theme>
</file>

<file path=ppt/theme/theme13.xml><?xml version="1.0" encoding="utf-8"?>
<a:theme xmlns:a="http://schemas.openxmlformats.org/drawingml/2006/main" xmlns:r="http://schemas.openxmlformats.org/officeDocument/2006/relationships" name="Duman">
  <a:themeElements>
    <a:clrScheme name="Duman">
      <a:dk1>
        <a:srgbClr val="000000"/>
      </a:dk1>
      <a:lt1>
        <a:srgbClr val="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Duman">
      <a:majorFont>
        <a:latin typeface="Century Gothic" panose="020B0502020202020204" pitchFamily="0" charset="1"/>
        <a:ea typeface=""/>
        <a:cs typeface=""/>
      </a:majorFont>
      <a:minorFont>
        <a:latin typeface="Century Gothic" panose="020B0502020202020204" pitchFamily="0" charset="1"/>
        <a:ea typeface=""/>
        <a:cs typeface=""/>
      </a:minorFont>
    </a:fontScheme>
    <a:fmtScheme>
      <a:fillStyleLst>
        <a:solidFill>
          <a:schemeClr val="phClr"/>
        </a:solidFill>
        <a:solidFill>
          <a:schemeClr val="phClr">
            <a:tint val="70000"/>
            <a:lumMod val="104000"/>
          </a:schemeClr>
        </a:solidFill>
        <a:gradFill>
          <a:gsLst>
            <a:gs pos="0">
              <a:schemeClr val="phClr">
                <a:tint val="96000"/>
                <a:lumMod val="104000"/>
              </a:schemeClr>
            </a:gs>
            <a:gs pos="100000">
              <a:schemeClr val="phClr">
                <a:shade val="98000"/>
                <a:lumMod val="94000"/>
              </a:schemeClr>
            </a:gs>
          </a:gsLst>
          <a:lin ang="5400000" scaled="0"/>
          <a:tileRect l="0" t="0" r="0" b="0"/>
        </a:gradFill>
      </a:fillStyleLst>
      <a:lnStyleLst>
        <a:ln w="9525" cap="rnd" cmpd="sng" algn="ctr">
          <a:prstDash val="solid"/>
        </a:ln>
        <a:ln w="15875" cap="rnd" cmpd="sng" algn="ctr">
          <a:prstDash val="solid"/>
        </a:ln>
        <a:ln w="22225" cap="rnd"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90000"/>
                <a:lumMod val="120000"/>
              </a:schemeClr>
            </a:gs>
            <a:gs pos="100000">
              <a:schemeClr val="phClr">
                <a:shade val="98000"/>
                <a:lumMod val="98000"/>
              </a:schemeClr>
            </a:gs>
          </a:gsLst>
          <a:lin ang="5400000" scaled="0"/>
          <a:tileRect l="0" t="0" r="0" b="0"/>
        </a:gradFill>
        <a:gradFill>
          <a:gsLst>
            <a:gs pos="0">
              <a:schemeClr val="phClr">
                <a:tint val="90000"/>
                <a:lumMod val="120000"/>
              </a:schemeClr>
            </a:gs>
            <a:gs pos="100000">
              <a:schemeClr val="phClr">
                <a:shade val="98000"/>
                <a:lumMod val="98000"/>
              </a:schemeClr>
            </a:gs>
          </a:gsLst>
          <a:path path="circle">
            <a:fillToRect l="50000" t="50000" r="100000" b="100000"/>
          </a:path>
          <a:tileRect l="0" t="0" r="0" b="0"/>
        </a:gradFill>
      </a:bgFillStyleLst>
    </a:fmtScheme>
  </a:themeElements>
</a:theme>
</file>

<file path=ppt/theme/theme14.xml><?xml version="1.0" encoding="utf-8"?>
<a:theme xmlns:a="http://schemas.openxmlformats.org/drawingml/2006/main" xmlns:r="http://schemas.openxmlformats.org/officeDocument/2006/relationships" name="Duman">
  <a:themeElements>
    <a:clrScheme name="Duman">
      <a:dk1>
        <a:srgbClr val="000000"/>
      </a:dk1>
      <a:lt1>
        <a:srgbClr val="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Duman">
      <a:majorFont>
        <a:latin typeface="Century Gothic" panose="020B0502020202020204" pitchFamily="0" charset="1"/>
        <a:ea typeface=""/>
        <a:cs typeface=""/>
      </a:majorFont>
      <a:minorFont>
        <a:latin typeface="Century Gothic" panose="020B0502020202020204" pitchFamily="0" charset="1"/>
        <a:ea typeface=""/>
        <a:cs typeface=""/>
      </a:minorFont>
    </a:fontScheme>
    <a:fmtScheme>
      <a:fillStyleLst>
        <a:solidFill>
          <a:schemeClr val="phClr"/>
        </a:solidFill>
        <a:solidFill>
          <a:schemeClr val="phClr">
            <a:tint val="70000"/>
            <a:lumMod val="104000"/>
          </a:schemeClr>
        </a:solidFill>
        <a:gradFill>
          <a:gsLst>
            <a:gs pos="0">
              <a:schemeClr val="phClr">
                <a:tint val="96000"/>
                <a:lumMod val="104000"/>
              </a:schemeClr>
            </a:gs>
            <a:gs pos="100000">
              <a:schemeClr val="phClr">
                <a:shade val="98000"/>
                <a:lumMod val="94000"/>
              </a:schemeClr>
            </a:gs>
          </a:gsLst>
          <a:lin ang="5400000" scaled="0"/>
          <a:tileRect l="0" t="0" r="0" b="0"/>
        </a:gradFill>
      </a:fillStyleLst>
      <a:lnStyleLst>
        <a:ln w="9525" cap="rnd" cmpd="sng" algn="ctr">
          <a:prstDash val="solid"/>
        </a:ln>
        <a:ln w="15875" cap="rnd" cmpd="sng" algn="ctr">
          <a:prstDash val="solid"/>
        </a:ln>
        <a:ln w="22225" cap="rnd"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90000"/>
                <a:lumMod val="120000"/>
              </a:schemeClr>
            </a:gs>
            <a:gs pos="100000">
              <a:schemeClr val="phClr">
                <a:shade val="98000"/>
                <a:lumMod val="98000"/>
              </a:schemeClr>
            </a:gs>
          </a:gsLst>
          <a:lin ang="5400000" scaled="0"/>
          <a:tileRect l="0" t="0" r="0" b="0"/>
        </a:gradFill>
        <a:gradFill>
          <a:gsLst>
            <a:gs pos="0">
              <a:schemeClr val="phClr">
                <a:tint val="90000"/>
                <a:lumMod val="120000"/>
              </a:schemeClr>
            </a:gs>
            <a:gs pos="100000">
              <a:schemeClr val="phClr">
                <a:shade val="98000"/>
                <a:lumMod val="98000"/>
              </a:schemeClr>
            </a:gs>
          </a:gsLst>
          <a:path path="circle">
            <a:fillToRect l="50000" t="50000" r="100000" b="100000"/>
          </a:path>
          <a:tileRect l="0" t="0" r="0" b="0"/>
        </a:gradFill>
      </a:bgFillStyleLst>
    </a:fmtScheme>
  </a:themeElements>
</a:theme>
</file>

<file path=ppt/theme/theme15.xml><?xml version="1.0" encoding="utf-8"?>
<a:theme xmlns:a="http://schemas.openxmlformats.org/drawingml/2006/main" xmlns:r="http://schemas.openxmlformats.org/officeDocument/2006/relationships" name="Duman">
  <a:themeElements>
    <a:clrScheme name="Duman">
      <a:dk1>
        <a:srgbClr val="000000"/>
      </a:dk1>
      <a:lt1>
        <a:srgbClr val="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Duman">
      <a:majorFont>
        <a:latin typeface="Century Gothic" panose="020B0502020202020204" pitchFamily="0" charset="1"/>
        <a:ea typeface=""/>
        <a:cs typeface=""/>
      </a:majorFont>
      <a:minorFont>
        <a:latin typeface="Century Gothic" panose="020B0502020202020204" pitchFamily="0" charset="1"/>
        <a:ea typeface=""/>
        <a:cs typeface=""/>
      </a:minorFont>
    </a:fontScheme>
    <a:fmtScheme>
      <a:fillStyleLst>
        <a:solidFill>
          <a:schemeClr val="phClr"/>
        </a:solidFill>
        <a:solidFill>
          <a:schemeClr val="phClr">
            <a:tint val="70000"/>
            <a:lumMod val="104000"/>
          </a:schemeClr>
        </a:solidFill>
        <a:gradFill>
          <a:gsLst>
            <a:gs pos="0">
              <a:schemeClr val="phClr">
                <a:tint val="96000"/>
                <a:lumMod val="104000"/>
              </a:schemeClr>
            </a:gs>
            <a:gs pos="100000">
              <a:schemeClr val="phClr">
                <a:shade val="98000"/>
                <a:lumMod val="94000"/>
              </a:schemeClr>
            </a:gs>
          </a:gsLst>
          <a:lin ang="5400000" scaled="0"/>
          <a:tileRect l="0" t="0" r="0" b="0"/>
        </a:gradFill>
      </a:fillStyleLst>
      <a:lnStyleLst>
        <a:ln w="9525" cap="rnd" cmpd="sng" algn="ctr">
          <a:prstDash val="solid"/>
        </a:ln>
        <a:ln w="15875" cap="rnd" cmpd="sng" algn="ctr">
          <a:prstDash val="solid"/>
        </a:ln>
        <a:ln w="22225" cap="rnd"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90000"/>
                <a:lumMod val="120000"/>
              </a:schemeClr>
            </a:gs>
            <a:gs pos="100000">
              <a:schemeClr val="phClr">
                <a:shade val="98000"/>
                <a:lumMod val="98000"/>
              </a:schemeClr>
            </a:gs>
          </a:gsLst>
          <a:lin ang="5400000" scaled="0"/>
          <a:tileRect l="0" t="0" r="0" b="0"/>
        </a:gradFill>
        <a:gradFill>
          <a:gsLst>
            <a:gs pos="0">
              <a:schemeClr val="phClr">
                <a:tint val="90000"/>
                <a:lumMod val="120000"/>
              </a:schemeClr>
            </a:gs>
            <a:gs pos="100000">
              <a:schemeClr val="phClr">
                <a:shade val="98000"/>
                <a:lumMod val="98000"/>
              </a:schemeClr>
            </a:gs>
          </a:gsLst>
          <a:path path="circle">
            <a:fillToRect l="50000" t="50000" r="100000" b="100000"/>
          </a:path>
          <a:tileRect l="0" t="0" r="0" b="0"/>
        </a:gradFill>
      </a:bgFillStyleLst>
    </a:fmtScheme>
  </a:themeElements>
</a:theme>
</file>

<file path=ppt/theme/theme16.xml><?xml version="1.0" encoding="utf-8"?>
<a:theme xmlns:a="http://schemas.openxmlformats.org/drawingml/2006/main" xmlns:r="http://schemas.openxmlformats.org/officeDocument/2006/relationships" name="Duman">
  <a:themeElements>
    <a:clrScheme name="Duman">
      <a:dk1>
        <a:srgbClr val="000000"/>
      </a:dk1>
      <a:lt1>
        <a:srgbClr val="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Duman">
      <a:majorFont>
        <a:latin typeface="Century Gothic" panose="020B0502020202020204" pitchFamily="0" charset="1"/>
        <a:ea typeface=""/>
        <a:cs typeface=""/>
      </a:majorFont>
      <a:minorFont>
        <a:latin typeface="Century Gothic" panose="020B0502020202020204" pitchFamily="0" charset="1"/>
        <a:ea typeface=""/>
        <a:cs typeface=""/>
      </a:minorFont>
    </a:fontScheme>
    <a:fmtScheme>
      <a:fillStyleLst>
        <a:solidFill>
          <a:schemeClr val="phClr"/>
        </a:solidFill>
        <a:solidFill>
          <a:schemeClr val="phClr">
            <a:tint val="70000"/>
            <a:lumMod val="104000"/>
          </a:schemeClr>
        </a:solidFill>
        <a:gradFill>
          <a:gsLst>
            <a:gs pos="0">
              <a:schemeClr val="phClr">
                <a:tint val="96000"/>
                <a:lumMod val="104000"/>
              </a:schemeClr>
            </a:gs>
            <a:gs pos="100000">
              <a:schemeClr val="phClr">
                <a:shade val="98000"/>
                <a:lumMod val="94000"/>
              </a:schemeClr>
            </a:gs>
          </a:gsLst>
          <a:lin ang="5400000" scaled="0"/>
          <a:tileRect l="0" t="0" r="0" b="0"/>
        </a:gradFill>
      </a:fillStyleLst>
      <a:lnStyleLst>
        <a:ln w="9525" cap="rnd" cmpd="sng" algn="ctr">
          <a:prstDash val="solid"/>
        </a:ln>
        <a:ln w="15875" cap="rnd" cmpd="sng" algn="ctr">
          <a:prstDash val="solid"/>
        </a:ln>
        <a:ln w="22225" cap="rnd"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90000"/>
                <a:lumMod val="120000"/>
              </a:schemeClr>
            </a:gs>
            <a:gs pos="100000">
              <a:schemeClr val="phClr">
                <a:shade val="98000"/>
                <a:lumMod val="98000"/>
              </a:schemeClr>
            </a:gs>
          </a:gsLst>
          <a:lin ang="5400000" scaled="0"/>
          <a:tileRect l="0" t="0" r="0" b="0"/>
        </a:gradFill>
        <a:gradFill>
          <a:gsLst>
            <a:gs pos="0">
              <a:schemeClr val="phClr">
                <a:tint val="90000"/>
                <a:lumMod val="120000"/>
              </a:schemeClr>
            </a:gs>
            <a:gs pos="100000">
              <a:schemeClr val="phClr">
                <a:shade val="98000"/>
                <a:lumMod val="98000"/>
              </a:schemeClr>
            </a:gs>
          </a:gsLst>
          <a:path path="circle">
            <a:fillToRect l="50000" t="50000" r="100000" b="100000"/>
          </a:path>
          <a:tileRect l="0" t="0" r="0" b="0"/>
        </a:gradFill>
      </a:bgFillStyleLst>
    </a:fmtScheme>
  </a:themeElements>
</a:theme>
</file>

<file path=ppt/theme/theme17.xml><?xml version="1.0" encoding="utf-8"?>
<a:theme xmlns:a="http://schemas.openxmlformats.org/drawingml/2006/main" xmlns:r="http://schemas.openxmlformats.org/officeDocument/2006/relationships" name="Duman">
  <a:themeElements>
    <a:clrScheme name="Duman">
      <a:dk1>
        <a:srgbClr val="000000"/>
      </a:dk1>
      <a:lt1>
        <a:srgbClr val="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Duman">
      <a:majorFont>
        <a:latin typeface="Century Gothic" panose="020B0502020202020204" pitchFamily="0" charset="1"/>
        <a:ea typeface=""/>
        <a:cs typeface=""/>
      </a:majorFont>
      <a:minorFont>
        <a:latin typeface="Century Gothic" panose="020B0502020202020204" pitchFamily="0" charset="1"/>
        <a:ea typeface=""/>
        <a:cs typeface=""/>
      </a:minorFont>
    </a:fontScheme>
    <a:fmtScheme>
      <a:fillStyleLst>
        <a:solidFill>
          <a:schemeClr val="phClr"/>
        </a:solidFill>
        <a:solidFill>
          <a:schemeClr val="phClr">
            <a:tint val="70000"/>
            <a:lumMod val="104000"/>
          </a:schemeClr>
        </a:solidFill>
        <a:gradFill>
          <a:gsLst>
            <a:gs pos="0">
              <a:schemeClr val="phClr">
                <a:tint val="96000"/>
                <a:lumMod val="104000"/>
              </a:schemeClr>
            </a:gs>
            <a:gs pos="100000">
              <a:schemeClr val="phClr">
                <a:shade val="98000"/>
                <a:lumMod val="94000"/>
              </a:schemeClr>
            </a:gs>
          </a:gsLst>
          <a:lin ang="5400000" scaled="0"/>
          <a:tileRect l="0" t="0" r="0" b="0"/>
        </a:gradFill>
      </a:fillStyleLst>
      <a:lnStyleLst>
        <a:ln w="9525" cap="rnd" cmpd="sng" algn="ctr">
          <a:prstDash val="solid"/>
        </a:ln>
        <a:ln w="15875" cap="rnd" cmpd="sng" algn="ctr">
          <a:prstDash val="solid"/>
        </a:ln>
        <a:ln w="22225" cap="rnd"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90000"/>
                <a:lumMod val="120000"/>
              </a:schemeClr>
            </a:gs>
            <a:gs pos="100000">
              <a:schemeClr val="phClr">
                <a:shade val="98000"/>
                <a:lumMod val="98000"/>
              </a:schemeClr>
            </a:gs>
          </a:gsLst>
          <a:lin ang="5400000" scaled="0"/>
          <a:tileRect l="0" t="0" r="0" b="0"/>
        </a:gradFill>
        <a:gradFill>
          <a:gsLst>
            <a:gs pos="0">
              <a:schemeClr val="phClr">
                <a:tint val="90000"/>
                <a:lumMod val="120000"/>
              </a:schemeClr>
            </a:gs>
            <a:gs pos="100000">
              <a:schemeClr val="phClr">
                <a:shade val="98000"/>
                <a:lumMod val="98000"/>
              </a:schemeClr>
            </a:gs>
          </a:gsLst>
          <a:path path="circle">
            <a:fillToRect l="50000" t="50000" r="100000" b="100000"/>
          </a:path>
          <a:tileRect l="0" t="0" r="0" b="0"/>
        </a:gradFill>
      </a:bgFillStyleLst>
    </a:fmtScheme>
  </a:themeElements>
</a:theme>
</file>

<file path=ppt/theme/theme18.xml><?xml version="1.0" encoding="utf-8"?>
<a:theme xmlns:a="http://schemas.openxmlformats.org/drawingml/2006/main" xmlns:r="http://schemas.openxmlformats.org/officeDocument/2006/relationships" name="Duman">
  <a:themeElements>
    <a:clrScheme name="Duman">
      <a:dk1>
        <a:srgbClr val="000000"/>
      </a:dk1>
      <a:lt1>
        <a:srgbClr val="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Duman">
      <a:majorFont>
        <a:latin typeface="Century Gothic" panose="020B0502020202020204" pitchFamily="0" charset="1"/>
        <a:ea typeface=""/>
        <a:cs typeface=""/>
      </a:majorFont>
      <a:minorFont>
        <a:latin typeface="Century Gothic" panose="020B0502020202020204" pitchFamily="0" charset="1"/>
        <a:ea typeface=""/>
        <a:cs typeface=""/>
      </a:minorFont>
    </a:fontScheme>
    <a:fmtScheme>
      <a:fillStyleLst>
        <a:solidFill>
          <a:schemeClr val="phClr"/>
        </a:solidFill>
        <a:solidFill>
          <a:schemeClr val="phClr">
            <a:tint val="70000"/>
            <a:lumMod val="104000"/>
          </a:schemeClr>
        </a:solidFill>
        <a:gradFill>
          <a:gsLst>
            <a:gs pos="0">
              <a:schemeClr val="phClr">
                <a:tint val="96000"/>
                <a:lumMod val="104000"/>
              </a:schemeClr>
            </a:gs>
            <a:gs pos="100000">
              <a:schemeClr val="phClr">
                <a:shade val="98000"/>
                <a:lumMod val="94000"/>
              </a:schemeClr>
            </a:gs>
          </a:gsLst>
          <a:lin ang="5400000" scaled="0"/>
          <a:tileRect l="0" t="0" r="0" b="0"/>
        </a:gradFill>
      </a:fillStyleLst>
      <a:lnStyleLst>
        <a:ln w="9525" cap="rnd" cmpd="sng" algn="ctr">
          <a:prstDash val="solid"/>
        </a:ln>
        <a:ln w="15875" cap="rnd" cmpd="sng" algn="ctr">
          <a:prstDash val="solid"/>
        </a:ln>
        <a:ln w="22225" cap="rnd"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90000"/>
                <a:lumMod val="120000"/>
              </a:schemeClr>
            </a:gs>
            <a:gs pos="100000">
              <a:schemeClr val="phClr">
                <a:shade val="98000"/>
                <a:lumMod val="98000"/>
              </a:schemeClr>
            </a:gs>
          </a:gsLst>
          <a:lin ang="5400000" scaled="0"/>
          <a:tileRect l="0" t="0" r="0" b="0"/>
        </a:gradFill>
        <a:gradFill>
          <a:gsLst>
            <a:gs pos="0">
              <a:schemeClr val="phClr">
                <a:tint val="90000"/>
                <a:lumMod val="120000"/>
              </a:schemeClr>
            </a:gs>
            <a:gs pos="100000">
              <a:schemeClr val="phClr">
                <a:shade val="98000"/>
                <a:lumMod val="98000"/>
              </a:schemeClr>
            </a:gs>
          </a:gsLst>
          <a:path path="circle">
            <a:fillToRect l="50000" t="50000" r="100000" b="100000"/>
          </a:path>
          <a:tileRect l="0" t="0" r="0" b="0"/>
        </a:gradFill>
      </a:bgFillStyleLst>
    </a:fmtScheme>
  </a:themeElements>
</a:theme>
</file>

<file path=ppt/theme/theme19.xml><?xml version="1.0" encoding="utf-8"?>
<a:theme xmlns:a="http://schemas.openxmlformats.org/drawingml/2006/main" xmlns:r="http://schemas.openxmlformats.org/officeDocument/2006/relationships" name="Duman">
  <a:themeElements>
    <a:clrScheme name="Duman">
      <a:dk1>
        <a:srgbClr val="000000"/>
      </a:dk1>
      <a:lt1>
        <a:srgbClr val="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Duman">
      <a:majorFont>
        <a:latin typeface="Century Gothic" panose="020B0502020202020204" pitchFamily="0" charset="1"/>
        <a:ea typeface=""/>
        <a:cs typeface=""/>
      </a:majorFont>
      <a:minorFont>
        <a:latin typeface="Century Gothic" panose="020B0502020202020204" pitchFamily="0" charset="1"/>
        <a:ea typeface=""/>
        <a:cs typeface=""/>
      </a:minorFont>
    </a:fontScheme>
    <a:fmtScheme>
      <a:fillStyleLst>
        <a:solidFill>
          <a:schemeClr val="phClr"/>
        </a:solidFill>
        <a:solidFill>
          <a:schemeClr val="phClr">
            <a:tint val="70000"/>
            <a:lumMod val="104000"/>
          </a:schemeClr>
        </a:solidFill>
        <a:gradFill>
          <a:gsLst>
            <a:gs pos="0">
              <a:schemeClr val="phClr">
                <a:tint val="96000"/>
                <a:lumMod val="104000"/>
              </a:schemeClr>
            </a:gs>
            <a:gs pos="100000">
              <a:schemeClr val="phClr">
                <a:shade val="98000"/>
                <a:lumMod val="94000"/>
              </a:schemeClr>
            </a:gs>
          </a:gsLst>
          <a:lin ang="5400000" scaled="0"/>
          <a:tileRect l="0" t="0" r="0" b="0"/>
        </a:gradFill>
      </a:fillStyleLst>
      <a:lnStyleLst>
        <a:ln w="9525" cap="rnd" cmpd="sng" algn="ctr">
          <a:prstDash val="solid"/>
        </a:ln>
        <a:ln w="15875" cap="rnd" cmpd="sng" algn="ctr">
          <a:prstDash val="solid"/>
        </a:ln>
        <a:ln w="22225" cap="rnd"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90000"/>
                <a:lumMod val="120000"/>
              </a:schemeClr>
            </a:gs>
            <a:gs pos="100000">
              <a:schemeClr val="phClr">
                <a:shade val="98000"/>
                <a:lumMod val="98000"/>
              </a:schemeClr>
            </a:gs>
          </a:gsLst>
          <a:lin ang="5400000" scaled="0"/>
          <a:tileRect l="0" t="0" r="0" b="0"/>
        </a:gradFill>
        <a:gradFill>
          <a:gsLst>
            <a:gs pos="0">
              <a:schemeClr val="phClr">
                <a:tint val="90000"/>
                <a:lumMod val="120000"/>
              </a:schemeClr>
            </a:gs>
            <a:gs pos="100000">
              <a:schemeClr val="phClr">
                <a:shade val="98000"/>
                <a:lumMod val="98000"/>
              </a:schemeClr>
            </a:gs>
          </a:gsLst>
          <a:path path="circle">
            <a:fillToRect l="50000" t="50000" r="100000" b="100000"/>
          </a:path>
          <a:tileRect l="0" t="0" r="0" b="0"/>
        </a:gradFill>
      </a:bgFillStyleLst>
    </a:fmtScheme>
  </a:themeElements>
</a:theme>
</file>

<file path=ppt/theme/theme2.xml><?xml version="1.0" encoding="utf-8"?>
<a:theme xmlns:a="http://schemas.openxmlformats.org/drawingml/2006/main" xmlns:r="http://schemas.openxmlformats.org/officeDocument/2006/relationships" name="Duman">
  <a:themeElements>
    <a:clrScheme name="Duman">
      <a:dk1>
        <a:srgbClr val="000000"/>
      </a:dk1>
      <a:lt1>
        <a:srgbClr val="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Duman">
      <a:majorFont>
        <a:latin typeface="Century Gothic" panose="020B0502020202020204" pitchFamily="0" charset="1"/>
        <a:ea typeface=""/>
        <a:cs typeface=""/>
      </a:majorFont>
      <a:minorFont>
        <a:latin typeface="Century Gothic" panose="020B0502020202020204" pitchFamily="0" charset="1"/>
        <a:ea typeface=""/>
        <a:cs typeface=""/>
      </a:minorFont>
    </a:fontScheme>
    <a:fmtScheme>
      <a:fillStyleLst>
        <a:solidFill>
          <a:schemeClr val="phClr"/>
        </a:solidFill>
        <a:solidFill>
          <a:schemeClr val="phClr">
            <a:tint val="70000"/>
            <a:lumMod val="104000"/>
          </a:schemeClr>
        </a:solidFill>
        <a:gradFill>
          <a:gsLst>
            <a:gs pos="0">
              <a:schemeClr val="phClr">
                <a:tint val="96000"/>
                <a:lumMod val="104000"/>
              </a:schemeClr>
            </a:gs>
            <a:gs pos="100000">
              <a:schemeClr val="phClr">
                <a:shade val="98000"/>
                <a:lumMod val="94000"/>
              </a:schemeClr>
            </a:gs>
          </a:gsLst>
          <a:lin ang="5400000" scaled="0"/>
          <a:tileRect l="0" t="0" r="0" b="0"/>
        </a:gradFill>
      </a:fillStyleLst>
      <a:lnStyleLst>
        <a:ln w="9525" cap="rnd" cmpd="sng" algn="ctr">
          <a:prstDash val="solid"/>
        </a:ln>
        <a:ln w="15875" cap="rnd" cmpd="sng" algn="ctr">
          <a:prstDash val="solid"/>
        </a:ln>
        <a:ln w="22225" cap="rnd"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90000"/>
                <a:lumMod val="120000"/>
              </a:schemeClr>
            </a:gs>
            <a:gs pos="100000">
              <a:schemeClr val="phClr">
                <a:shade val="98000"/>
                <a:lumMod val="98000"/>
              </a:schemeClr>
            </a:gs>
          </a:gsLst>
          <a:lin ang="5400000" scaled="0"/>
          <a:tileRect l="0" t="0" r="0" b="0"/>
        </a:gradFill>
        <a:gradFill>
          <a:gsLst>
            <a:gs pos="0">
              <a:schemeClr val="phClr">
                <a:tint val="90000"/>
                <a:lumMod val="120000"/>
              </a:schemeClr>
            </a:gs>
            <a:gs pos="100000">
              <a:schemeClr val="phClr">
                <a:shade val="98000"/>
                <a:lumMod val="98000"/>
              </a:schemeClr>
            </a:gs>
          </a:gsLst>
          <a:path path="circle">
            <a:fillToRect l="50000" t="50000" r="100000" b="100000"/>
          </a:path>
          <a:tileRect l="0" t="0" r="0" b="0"/>
        </a:gradFill>
      </a:bgFillStyleLst>
    </a:fmtScheme>
  </a:themeElements>
</a:theme>
</file>

<file path=ppt/theme/theme20.xml><?xml version="1.0" encoding="utf-8"?>
<a:theme xmlns:a="http://schemas.openxmlformats.org/drawingml/2006/main" xmlns:r="http://schemas.openxmlformats.org/officeDocument/2006/relationships" name="Duman">
  <a:themeElements>
    <a:clrScheme name="Duman">
      <a:dk1>
        <a:srgbClr val="000000"/>
      </a:dk1>
      <a:lt1>
        <a:srgbClr val="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Duman">
      <a:majorFont>
        <a:latin typeface="Century Gothic" panose="020B0502020202020204" pitchFamily="0" charset="1"/>
        <a:ea typeface=""/>
        <a:cs typeface=""/>
      </a:majorFont>
      <a:minorFont>
        <a:latin typeface="Century Gothic" panose="020B0502020202020204" pitchFamily="0" charset="1"/>
        <a:ea typeface=""/>
        <a:cs typeface=""/>
      </a:minorFont>
    </a:fontScheme>
    <a:fmtScheme>
      <a:fillStyleLst>
        <a:solidFill>
          <a:schemeClr val="phClr"/>
        </a:solidFill>
        <a:solidFill>
          <a:schemeClr val="phClr">
            <a:tint val="70000"/>
            <a:lumMod val="104000"/>
          </a:schemeClr>
        </a:solidFill>
        <a:gradFill>
          <a:gsLst>
            <a:gs pos="0">
              <a:schemeClr val="phClr">
                <a:tint val="96000"/>
                <a:lumMod val="104000"/>
              </a:schemeClr>
            </a:gs>
            <a:gs pos="100000">
              <a:schemeClr val="phClr">
                <a:shade val="98000"/>
                <a:lumMod val="94000"/>
              </a:schemeClr>
            </a:gs>
          </a:gsLst>
          <a:lin ang="5400000" scaled="0"/>
          <a:tileRect l="0" t="0" r="0" b="0"/>
        </a:gradFill>
      </a:fillStyleLst>
      <a:lnStyleLst>
        <a:ln w="9525" cap="rnd" cmpd="sng" algn="ctr">
          <a:prstDash val="solid"/>
        </a:ln>
        <a:ln w="15875" cap="rnd" cmpd="sng" algn="ctr">
          <a:prstDash val="solid"/>
        </a:ln>
        <a:ln w="22225" cap="rnd"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90000"/>
                <a:lumMod val="120000"/>
              </a:schemeClr>
            </a:gs>
            <a:gs pos="100000">
              <a:schemeClr val="phClr">
                <a:shade val="98000"/>
                <a:lumMod val="98000"/>
              </a:schemeClr>
            </a:gs>
          </a:gsLst>
          <a:lin ang="5400000" scaled="0"/>
          <a:tileRect l="0" t="0" r="0" b="0"/>
        </a:gradFill>
        <a:gradFill>
          <a:gsLst>
            <a:gs pos="0">
              <a:schemeClr val="phClr">
                <a:tint val="90000"/>
                <a:lumMod val="120000"/>
              </a:schemeClr>
            </a:gs>
            <a:gs pos="100000">
              <a:schemeClr val="phClr">
                <a:shade val="98000"/>
                <a:lumMod val="98000"/>
              </a:schemeClr>
            </a:gs>
          </a:gsLst>
          <a:path path="circle">
            <a:fillToRect l="50000" t="50000" r="100000" b="100000"/>
          </a:path>
          <a:tileRect l="0" t="0" r="0" b="0"/>
        </a:gradFill>
      </a:bgFillStyleLst>
    </a:fmtScheme>
  </a:themeElements>
</a:theme>
</file>

<file path=ppt/theme/theme3.xml><?xml version="1.0" encoding="utf-8"?>
<a:theme xmlns:a="http://schemas.openxmlformats.org/drawingml/2006/main" xmlns:r="http://schemas.openxmlformats.org/officeDocument/2006/relationships" name="Duman">
  <a:themeElements>
    <a:clrScheme name="Duman">
      <a:dk1>
        <a:srgbClr val="000000"/>
      </a:dk1>
      <a:lt1>
        <a:srgbClr val="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Duman">
      <a:majorFont>
        <a:latin typeface="Century Gothic" panose="020B0502020202020204" pitchFamily="0" charset="1"/>
        <a:ea typeface=""/>
        <a:cs typeface=""/>
      </a:majorFont>
      <a:minorFont>
        <a:latin typeface="Century Gothic" panose="020B0502020202020204" pitchFamily="0" charset="1"/>
        <a:ea typeface=""/>
        <a:cs typeface=""/>
      </a:minorFont>
    </a:fontScheme>
    <a:fmtScheme>
      <a:fillStyleLst>
        <a:solidFill>
          <a:schemeClr val="phClr"/>
        </a:solidFill>
        <a:solidFill>
          <a:schemeClr val="phClr">
            <a:tint val="70000"/>
            <a:lumMod val="104000"/>
          </a:schemeClr>
        </a:solidFill>
        <a:gradFill>
          <a:gsLst>
            <a:gs pos="0">
              <a:schemeClr val="phClr">
                <a:tint val="96000"/>
                <a:lumMod val="104000"/>
              </a:schemeClr>
            </a:gs>
            <a:gs pos="100000">
              <a:schemeClr val="phClr">
                <a:shade val="98000"/>
                <a:lumMod val="94000"/>
              </a:schemeClr>
            </a:gs>
          </a:gsLst>
          <a:lin ang="5400000" scaled="0"/>
          <a:tileRect l="0" t="0" r="0" b="0"/>
        </a:gradFill>
      </a:fillStyleLst>
      <a:lnStyleLst>
        <a:ln w="9525" cap="rnd" cmpd="sng" algn="ctr">
          <a:prstDash val="solid"/>
        </a:ln>
        <a:ln w="15875" cap="rnd" cmpd="sng" algn="ctr">
          <a:prstDash val="solid"/>
        </a:ln>
        <a:ln w="22225" cap="rnd"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90000"/>
                <a:lumMod val="120000"/>
              </a:schemeClr>
            </a:gs>
            <a:gs pos="100000">
              <a:schemeClr val="phClr">
                <a:shade val="98000"/>
                <a:lumMod val="98000"/>
              </a:schemeClr>
            </a:gs>
          </a:gsLst>
          <a:lin ang="5400000" scaled="0"/>
          <a:tileRect l="0" t="0" r="0" b="0"/>
        </a:gradFill>
        <a:gradFill>
          <a:gsLst>
            <a:gs pos="0">
              <a:schemeClr val="phClr">
                <a:tint val="90000"/>
                <a:lumMod val="120000"/>
              </a:schemeClr>
            </a:gs>
            <a:gs pos="100000">
              <a:schemeClr val="phClr">
                <a:shade val="98000"/>
                <a:lumMod val="98000"/>
              </a:schemeClr>
            </a:gs>
          </a:gsLst>
          <a:path path="circle">
            <a:fillToRect l="50000" t="50000" r="100000" b="100000"/>
          </a:path>
          <a:tileRect l="0" t="0" r="0" b="0"/>
        </a:gradFill>
      </a:bgFillStyleLst>
    </a:fmtScheme>
  </a:themeElements>
</a:theme>
</file>

<file path=ppt/theme/theme4.xml><?xml version="1.0" encoding="utf-8"?>
<a:theme xmlns:a="http://schemas.openxmlformats.org/drawingml/2006/main" xmlns:r="http://schemas.openxmlformats.org/officeDocument/2006/relationships" name="Duman">
  <a:themeElements>
    <a:clrScheme name="Duman">
      <a:dk1>
        <a:srgbClr val="000000"/>
      </a:dk1>
      <a:lt1>
        <a:srgbClr val="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Duman">
      <a:majorFont>
        <a:latin typeface="Century Gothic" panose="020B0502020202020204" pitchFamily="0" charset="1"/>
        <a:ea typeface=""/>
        <a:cs typeface=""/>
      </a:majorFont>
      <a:minorFont>
        <a:latin typeface="Century Gothic" panose="020B0502020202020204" pitchFamily="0" charset="1"/>
        <a:ea typeface=""/>
        <a:cs typeface=""/>
      </a:minorFont>
    </a:fontScheme>
    <a:fmtScheme>
      <a:fillStyleLst>
        <a:solidFill>
          <a:schemeClr val="phClr"/>
        </a:solidFill>
        <a:solidFill>
          <a:schemeClr val="phClr">
            <a:tint val="70000"/>
            <a:lumMod val="104000"/>
          </a:schemeClr>
        </a:solidFill>
        <a:gradFill>
          <a:gsLst>
            <a:gs pos="0">
              <a:schemeClr val="phClr">
                <a:tint val="96000"/>
                <a:lumMod val="104000"/>
              </a:schemeClr>
            </a:gs>
            <a:gs pos="100000">
              <a:schemeClr val="phClr">
                <a:shade val="98000"/>
                <a:lumMod val="94000"/>
              </a:schemeClr>
            </a:gs>
          </a:gsLst>
          <a:lin ang="5400000" scaled="0"/>
          <a:tileRect l="0" t="0" r="0" b="0"/>
        </a:gradFill>
      </a:fillStyleLst>
      <a:lnStyleLst>
        <a:ln w="9525" cap="rnd" cmpd="sng" algn="ctr">
          <a:prstDash val="solid"/>
        </a:ln>
        <a:ln w="15875" cap="rnd" cmpd="sng" algn="ctr">
          <a:prstDash val="solid"/>
        </a:ln>
        <a:ln w="22225" cap="rnd"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90000"/>
                <a:lumMod val="120000"/>
              </a:schemeClr>
            </a:gs>
            <a:gs pos="100000">
              <a:schemeClr val="phClr">
                <a:shade val="98000"/>
                <a:lumMod val="98000"/>
              </a:schemeClr>
            </a:gs>
          </a:gsLst>
          <a:lin ang="5400000" scaled="0"/>
          <a:tileRect l="0" t="0" r="0" b="0"/>
        </a:gradFill>
        <a:gradFill>
          <a:gsLst>
            <a:gs pos="0">
              <a:schemeClr val="phClr">
                <a:tint val="90000"/>
                <a:lumMod val="120000"/>
              </a:schemeClr>
            </a:gs>
            <a:gs pos="100000">
              <a:schemeClr val="phClr">
                <a:shade val="98000"/>
                <a:lumMod val="98000"/>
              </a:schemeClr>
            </a:gs>
          </a:gsLst>
          <a:path path="circle">
            <a:fillToRect l="50000" t="50000" r="100000" b="100000"/>
          </a:path>
          <a:tileRect l="0" t="0" r="0" b="0"/>
        </a:gradFill>
      </a:bgFillStyleLst>
    </a:fmtScheme>
  </a:themeElements>
</a:theme>
</file>

<file path=ppt/theme/theme5.xml><?xml version="1.0" encoding="utf-8"?>
<a:theme xmlns:a="http://schemas.openxmlformats.org/drawingml/2006/main" xmlns:r="http://schemas.openxmlformats.org/officeDocument/2006/relationships" name="Duman">
  <a:themeElements>
    <a:clrScheme name="Duman">
      <a:dk1>
        <a:srgbClr val="000000"/>
      </a:dk1>
      <a:lt1>
        <a:srgbClr val="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Duman">
      <a:majorFont>
        <a:latin typeface="Century Gothic" panose="020B0502020202020204" pitchFamily="0" charset="1"/>
        <a:ea typeface=""/>
        <a:cs typeface=""/>
      </a:majorFont>
      <a:minorFont>
        <a:latin typeface="Century Gothic" panose="020B0502020202020204" pitchFamily="0" charset="1"/>
        <a:ea typeface=""/>
        <a:cs typeface=""/>
      </a:minorFont>
    </a:fontScheme>
    <a:fmtScheme>
      <a:fillStyleLst>
        <a:solidFill>
          <a:schemeClr val="phClr"/>
        </a:solidFill>
        <a:solidFill>
          <a:schemeClr val="phClr">
            <a:tint val="70000"/>
            <a:lumMod val="104000"/>
          </a:schemeClr>
        </a:solidFill>
        <a:gradFill>
          <a:gsLst>
            <a:gs pos="0">
              <a:schemeClr val="phClr">
                <a:tint val="96000"/>
                <a:lumMod val="104000"/>
              </a:schemeClr>
            </a:gs>
            <a:gs pos="100000">
              <a:schemeClr val="phClr">
                <a:shade val="98000"/>
                <a:lumMod val="94000"/>
              </a:schemeClr>
            </a:gs>
          </a:gsLst>
          <a:lin ang="5400000" scaled="0"/>
          <a:tileRect l="0" t="0" r="0" b="0"/>
        </a:gradFill>
      </a:fillStyleLst>
      <a:lnStyleLst>
        <a:ln w="9525" cap="rnd" cmpd="sng" algn="ctr">
          <a:prstDash val="solid"/>
        </a:ln>
        <a:ln w="15875" cap="rnd" cmpd="sng" algn="ctr">
          <a:prstDash val="solid"/>
        </a:ln>
        <a:ln w="22225" cap="rnd"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90000"/>
                <a:lumMod val="120000"/>
              </a:schemeClr>
            </a:gs>
            <a:gs pos="100000">
              <a:schemeClr val="phClr">
                <a:shade val="98000"/>
                <a:lumMod val="98000"/>
              </a:schemeClr>
            </a:gs>
          </a:gsLst>
          <a:lin ang="5400000" scaled="0"/>
          <a:tileRect l="0" t="0" r="0" b="0"/>
        </a:gradFill>
        <a:gradFill>
          <a:gsLst>
            <a:gs pos="0">
              <a:schemeClr val="phClr">
                <a:tint val="90000"/>
                <a:lumMod val="120000"/>
              </a:schemeClr>
            </a:gs>
            <a:gs pos="100000">
              <a:schemeClr val="phClr">
                <a:shade val="98000"/>
                <a:lumMod val="98000"/>
              </a:schemeClr>
            </a:gs>
          </a:gsLst>
          <a:path path="circle">
            <a:fillToRect l="50000" t="50000" r="100000" b="100000"/>
          </a:path>
          <a:tileRect l="0" t="0" r="0" b="0"/>
        </a:gradFill>
      </a:bgFillStyleLst>
    </a:fmtScheme>
  </a:themeElements>
</a:theme>
</file>

<file path=ppt/theme/theme6.xml><?xml version="1.0" encoding="utf-8"?>
<a:theme xmlns:a="http://schemas.openxmlformats.org/drawingml/2006/main" xmlns:r="http://schemas.openxmlformats.org/officeDocument/2006/relationships" name="Duman">
  <a:themeElements>
    <a:clrScheme name="Duman">
      <a:dk1>
        <a:srgbClr val="000000"/>
      </a:dk1>
      <a:lt1>
        <a:srgbClr val="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Duman">
      <a:majorFont>
        <a:latin typeface="Century Gothic" panose="020B0502020202020204" pitchFamily="0" charset="1"/>
        <a:ea typeface=""/>
        <a:cs typeface=""/>
      </a:majorFont>
      <a:minorFont>
        <a:latin typeface="Century Gothic" panose="020B0502020202020204" pitchFamily="0" charset="1"/>
        <a:ea typeface=""/>
        <a:cs typeface=""/>
      </a:minorFont>
    </a:fontScheme>
    <a:fmtScheme>
      <a:fillStyleLst>
        <a:solidFill>
          <a:schemeClr val="phClr"/>
        </a:solidFill>
        <a:solidFill>
          <a:schemeClr val="phClr">
            <a:tint val="70000"/>
            <a:lumMod val="104000"/>
          </a:schemeClr>
        </a:solidFill>
        <a:gradFill>
          <a:gsLst>
            <a:gs pos="0">
              <a:schemeClr val="phClr">
                <a:tint val="96000"/>
                <a:lumMod val="104000"/>
              </a:schemeClr>
            </a:gs>
            <a:gs pos="100000">
              <a:schemeClr val="phClr">
                <a:shade val="98000"/>
                <a:lumMod val="94000"/>
              </a:schemeClr>
            </a:gs>
          </a:gsLst>
          <a:lin ang="5400000" scaled="0"/>
          <a:tileRect l="0" t="0" r="0" b="0"/>
        </a:gradFill>
      </a:fillStyleLst>
      <a:lnStyleLst>
        <a:ln w="9525" cap="rnd" cmpd="sng" algn="ctr">
          <a:prstDash val="solid"/>
        </a:ln>
        <a:ln w="15875" cap="rnd" cmpd="sng" algn="ctr">
          <a:prstDash val="solid"/>
        </a:ln>
        <a:ln w="22225" cap="rnd"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90000"/>
                <a:lumMod val="120000"/>
              </a:schemeClr>
            </a:gs>
            <a:gs pos="100000">
              <a:schemeClr val="phClr">
                <a:shade val="98000"/>
                <a:lumMod val="98000"/>
              </a:schemeClr>
            </a:gs>
          </a:gsLst>
          <a:lin ang="5400000" scaled="0"/>
          <a:tileRect l="0" t="0" r="0" b="0"/>
        </a:gradFill>
        <a:gradFill>
          <a:gsLst>
            <a:gs pos="0">
              <a:schemeClr val="phClr">
                <a:tint val="90000"/>
                <a:lumMod val="120000"/>
              </a:schemeClr>
            </a:gs>
            <a:gs pos="100000">
              <a:schemeClr val="phClr">
                <a:shade val="98000"/>
                <a:lumMod val="98000"/>
              </a:schemeClr>
            </a:gs>
          </a:gsLst>
          <a:path path="circle">
            <a:fillToRect l="50000" t="50000" r="100000" b="100000"/>
          </a:path>
          <a:tileRect l="0" t="0" r="0" b="0"/>
        </a:gradFill>
      </a:bgFillStyleLst>
    </a:fmtScheme>
  </a:themeElements>
</a:theme>
</file>

<file path=ppt/theme/theme7.xml><?xml version="1.0" encoding="utf-8"?>
<a:theme xmlns:a="http://schemas.openxmlformats.org/drawingml/2006/main" xmlns:r="http://schemas.openxmlformats.org/officeDocument/2006/relationships" name="Duman">
  <a:themeElements>
    <a:clrScheme name="Duman">
      <a:dk1>
        <a:srgbClr val="000000"/>
      </a:dk1>
      <a:lt1>
        <a:srgbClr val="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Duman">
      <a:majorFont>
        <a:latin typeface="Century Gothic" panose="020B0502020202020204" pitchFamily="0" charset="1"/>
        <a:ea typeface=""/>
        <a:cs typeface=""/>
      </a:majorFont>
      <a:minorFont>
        <a:latin typeface="Century Gothic" panose="020B0502020202020204" pitchFamily="0" charset="1"/>
        <a:ea typeface=""/>
        <a:cs typeface=""/>
      </a:minorFont>
    </a:fontScheme>
    <a:fmtScheme>
      <a:fillStyleLst>
        <a:solidFill>
          <a:schemeClr val="phClr"/>
        </a:solidFill>
        <a:solidFill>
          <a:schemeClr val="phClr">
            <a:tint val="70000"/>
            <a:lumMod val="104000"/>
          </a:schemeClr>
        </a:solidFill>
        <a:gradFill>
          <a:gsLst>
            <a:gs pos="0">
              <a:schemeClr val="phClr">
                <a:tint val="96000"/>
                <a:lumMod val="104000"/>
              </a:schemeClr>
            </a:gs>
            <a:gs pos="100000">
              <a:schemeClr val="phClr">
                <a:shade val="98000"/>
                <a:lumMod val="94000"/>
              </a:schemeClr>
            </a:gs>
          </a:gsLst>
          <a:lin ang="5400000" scaled="0"/>
          <a:tileRect l="0" t="0" r="0" b="0"/>
        </a:gradFill>
      </a:fillStyleLst>
      <a:lnStyleLst>
        <a:ln w="9525" cap="rnd" cmpd="sng" algn="ctr">
          <a:prstDash val="solid"/>
        </a:ln>
        <a:ln w="15875" cap="rnd" cmpd="sng" algn="ctr">
          <a:prstDash val="solid"/>
        </a:ln>
        <a:ln w="22225" cap="rnd"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90000"/>
                <a:lumMod val="120000"/>
              </a:schemeClr>
            </a:gs>
            <a:gs pos="100000">
              <a:schemeClr val="phClr">
                <a:shade val="98000"/>
                <a:lumMod val="98000"/>
              </a:schemeClr>
            </a:gs>
          </a:gsLst>
          <a:lin ang="5400000" scaled="0"/>
          <a:tileRect l="0" t="0" r="0" b="0"/>
        </a:gradFill>
        <a:gradFill>
          <a:gsLst>
            <a:gs pos="0">
              <a:schemeClr val="phClr">
                <a:tint val="90000"/>
                <a:lumMod val="120000"/>
              </a:schemeClr>
            </a:gs>
            <a:gs pos="100000">
              <a:schemeClr val="phClr">
                <a:shade val="98000"/>
                <a:lumMod val="98000"/>
              </a:schemeClr>
            </a:gs>
          </a:gsLst>
          <a:path path="circle">
            <a:fillToRect l="50000" t="50000" r="100000" b="100000"/>
          </a:path>
          <a:tileRect l="0" t="0" r="0" b="0"/>
        </a:gradFill>
      </a:bgFillStyleLst>
    </a:fmtScheme>
  </a:themeElements>
</a:theme>
</file>

<file path=ppt/theme/theme8.xml><?xml version="1.0" encoding="utf-8"?>
<a:theme xmlns:a="http://schemas.openxmlformats.org/drawingml/2006/main" xmlns:r="http://schemas.openxmlformats.org/officeDocument/2006/relationships" name="Duman">
  <a:themeElements>
    <a:clrScheme name="Duman">
      <a:dk1>
        <a:srgbClr val="000000"/>
      </a:dk1>
      <a:lt1>
        <a:srgbClr val="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Duman">
      <a:majorFont>
        <a:latin typeface="Century Gothic" panose="020B0502020202020204" pitchFamily="0" charset="1"/>
        <a:ea typeface=""/>
        <a:cs typeface=""/>
      </a:majorFont>
      <a:minorFont>
        <a:latin typeface="Century Gothic" panose="020B0502020202020204" pitchFamily="0" charset="1"/>
        <a:ea typeface=""/>
        <a:cs typeface=""/>
      </a:minorFont>
    </a:fontScheme>
    <a:fmtScheme>
      <a:fillStyleLst>
        <a:solidFill>
          <a:schemeClr val="phClr"/>
        </a:solidFill>
        <a:solidFill>
          <a:schemeClr val="phClr">
            <a:tint val="70000"/>
            <a:lumMod val="104000"/>
          </a:schemeClr>
        </a:solidFill>
        <a:gradFill>
          <a:gsLst>
            <a:gs pos="0">
              <a:schemeClr val="phClr">
                <a:tint val="96000"/>
                <a:lumMod val="104000"/>
              </a:schemeClr>
            </a:gs>
            <a:gs pos="100000">
              <a:schemeClr val="phClr">
                <a:shade val="98000"/>
                <a:lumMod val="94000"/>
              </a:schemeClr>
            </a:gs>
          </a:gsLst>
          <a:lin ang="5400000" scaled="0"/>
          <a:tileRect l="0" t="0" r="0" b="0"/>
        </a:gradFill>
      </a:fillStyleLst>
      <a:lnStyleLst>
        <a:ln w="9525" cap="rnd" cmpd="sng" algn="ctr">
          <a:prstDash val="solid"/>
        </a:ln>
        <a:ln w="15875" cap="rnd" cmpd="sng" algn="ctr">
          <a:prstDash val="solid"/>
        </a:ln>
        <a:ln w="22225" cap="rnd"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90000"/>
                <a:lumMod val="120000"/>
              </a:schemeClr>
            </a:gs>
            <a:gs pos="100000">
              <a:schemeClr val="phClr">
                <a:shade val="98000"/>
                <a:lumMod val="98000"/>
              </a:schemeClr>
            </a:gs>
          </a:gsLst>
          <a:lin ang="5400000" scaled="0"/>
          <a:tileRect l="0" t="0" r="0" b="0"/>
        </a:gradFill>
        <a:gradFill>
          <a:gsLst>
            <a:gs pos="0">
              <a:schemeClr val="phClr">
                <a:tint val="90000"/>
                <a:lumMod val="120000"/>
              </a:schemeClr>
            </a:gs>
            <a:gs pos="100000">
              <a:schemeClr val="phClr">
                <a:shade val="98000"/>
                <a:lumMod val="98000"/>
              </a:schemeClr>
            </a:gs>
          </a:gsLst>
          <a:path path="circle">
            <a:fillToRect l="50000" t="50000" r="100000" b="100000"/>
          </a:path>
          <a:tileRect l="0" t="0" r="0" b="0"/>
        </a:gradFill>
      </a:bgFillStyleLst>
    </a:fmtScheme>
  </a:themeElements>
</a:theme>
</file>

<file path=ppt/theme/theme9.xml><?xml version="1.0" encoding="utf-8"?>
<a:theme xmlns:a="http://schemas.openxmlformats.org/drawingml/2006/main" xmlns:r="http://schemas.openxmlformats.org/officeDocument/2006/relationships" name="Duman">
  <a:themeElements>
    <a:clrScheme name="Duman">
      <a:dk1>
        <a:srgbClr val="000000"/>
      </a:dk1>
      <a:lt1>
        <a:srgbClr val="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Duman">
      <a:majorFont>
        <a:latin typeface="Century Gothic" panose="020B0502020202020204" pitchFamily="0" charset="1"/>
        <a:ea typeface=""/>
        <a:cs typeface=""/>
      </a:majorFont>
      <a:minorFont>
        <a:latin typeface="Century Gothic" panose="020B0502020202020204" pitchFamily="0" charset="1"/>
        <a:ea typeface=""/>
        <a:cs typeface=""/>
      </a:minorFont>
    </a:fontScheme>
    <a:fmtScheme>
      <a:fillStyleLst>
        <a:solidFill>
          <a:schemeClr val="phClr"/>
        </a:solidFill>
        <a:solidFill>
          <a:schemeClr val="phClr">
            <a:tint val="70000"/>
            <a:lumMod val="104000"/>
          </a:schemeClr>
        </a:solidFill>
        <a:gradFill>
          <a:gsLst>
            <a:gs pos="0">
              <a:schemeClr val="phClr">
                <a:tint val="96000"/>
                <a:lumMod val="104000"/>
              </a:schemeClr>
            </a:gs>
            <a:gs pos="100000">
              <a:schemeClr val="phClr">
                <a:shade val="98000"/>
                <a:lumMod val="94000"/>
              </a:schemeClr>
            </a:gs>
          </a:gsLst>
          <a:lin ang="5400000" scaled="0"/>
          <a:tileRect l="0" t="0" r="0" b="0"/>
        </a:gradFill>
      </a:fillStyleLst>
      <a:lnStyleLst>
        <a:ln w="9525" cap="rnd" cmpd="sng" algn="ctr">
          <a:prstDash val="solid"/>
        </a:ln>
        <a:ln w="15875" cap="rnd" cmpd="sng" algn="ctr">
          <a:prstDash val="solid"/>
        </a:ln>
        <a:ln w="22225" cap="rnd"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90000"/>
                <a:lumMod val="120000"/>
              </a:schemeClr>
            </a:gs>
            <a:gs pos="100000">
              <a:schemeClr val="phClr">
                <a:shade val="98000"/>
                <a:lumMod val="98000"/>
              </a:schemeClr>
            </a:gs>
          </a:gsLst>
          <a:lin ang="5400000" scaled="0"/>
          <a:tileRect l="0" t="0" r="0" b="0"/>
        </a:gradFill>
        <a:gradFill>
          <a:gsLst>
            <a:gs pos="0">
              <a:schemeClr val="phClr">
                <a:tint val="90000"/>
                <a:lumMod val="120000"/>
              </a:schemeClr>
            </a:gs>
            <a:gs pos="100000">
              <a:schemeClr val="phClr">
                <a:shade val="98000"/>
                <a:lumMod val="98000"/>
              </a:schemeClr>
            </a:gs>
          </a:gsLst>
          <a:path path="circle">
            <a:fillToRect l="50000" t="50000" r="100000" b="100000"/>
          </a:path>
          <a:tileRect l="0" t="0" r="0" b="0"/>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100</TotalTime>
  <Application>LibreOffice/24.8.4.2$Windows_X86_64 LibreOffice_project/bb3cfa12c7b1bf994ecc5649a80400d06cd71002</Application>
  <AppVersion>15.0000</AppVersion>
  <Words>458</Words>
  <Paragraphs>31</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2025-04-04T10:26:13Z</dcterms:created>
  <dc:creator>Dilek YEŞİLYURT</dc:creator>
  <dc:description/>
  <dc:language>tr-TR</dc:language>
  <cp:lastModifiedBy/>
  <dcterms:modified xsi:type="dcterms:W3CDTF">2025-04-07T14:33:00Z</dcterms:modified>
  <cp:revision>4</cp:revision>
  <dc:subject/>
  <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MClips">
    <vt:i4>2</vt:i4>
  </property>
  <property fmtid="{D5CDD505-2E9C-101B-9397-08002B2CF9AE}" pid="3" name="PresentationFormat">
    <vt:lpwstr>Geniş ekran</vt:lpwstr>
  </property>
  <property fmtid="{D5CDD505-2E9C-101B-9397-08002B2CF9AE}" pid="4" name="Slides">
    <vt:i4>25</vt:i4>
  </property>
</Properties>
</file>